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Lst>
  <p:notesMasterIdLst>
    <p:notesMasterId r:id="rId15"/>
  </p:notesMasterIdLst>
  <p:sldIdLst>
    <p:sldId id="256" r:id="rId3"/>
    <p:sldId id="257" r:id="rId4"/>
    <p:sldId id="258" r:id="rId5"/>
    <p:sldId id="259" r:id="rId6"/>
    <p:sldId id="260" r:id="rId7"/>
    <p:sldId id="267" r:id="rId8"/>
    <p:sldId id="261" r:id="rId9"/>
    <p:sldId id="262" r:id="rId10"/>
    <p:sldId id="263" r:id="rId11"/>
    <p:sldId id="264" r:id="rId12"/>
    <p:sldId id="265" r:id="rId13"/>
    <p:sldId id="266" r:id="rId14"/>
  </p:sldIdLst>
  <p:sldSz cx="12192000" cy="6858000"/>
  <p:notesSz cx="6858000" cy="9144000"/>
  <p:embeddedFontLst>
    <p:embeddedFont>
      <p:font typeface="Montserrat" panose="020B0604020202020204" charset="0"/>
      <p:regular r:id="rId16"/>
      <p:bold r:id="rId17"/>
      <p:italic r:id="rId18"/>
      <p:boldItalic r:id="rId19"/>
    </p:embeddedFont>
    <p:embeddedFont>
      <p:font typeface="Gill Sans" panose="020B0604020202020204" charset="0"/>
      <p:regular r:id="rId20"/>
      <p:bold r:id="rId21"/>
    </p:embeddedFont>
    <p:embeddedFont>
      <p:font typeface="Montserrat ExtraBold" panose="020B0604020202020204" charset="0"/>
      <p:bold r:id="rId22"/>
      <p:boldItalic r:id="rId23"/>
    </p:embeddedFont>
    <p:embeddedFont>
      <p:font typeface="Calibri" panose="020F0502020204030204" pitchFamily="34" charset="0"/>
      <p:regular r:id="rId24"/>
      <p:bold r:id="rId25"/>
      <p:italic r:id="rId26"/>
      <p:boldItalic r:id="rId27"/>
    </p:embeddedFont>
    <p:embeddedFont>
      <p:font typeface="Montserrat Medium" panose="020B0604020202020204" charset="0"/>
      <p:regular r:id="rId28"/>
      <p:bold r:id="rId29"/>
      <p:italic r:id="rId30"/>
      <p:boldItalic r:id="rId31"/>
    </p:embeddedFont>
    <p:embeddedFont>
      <p:font typeface="Montserrat SemiBold"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6" roundtripDataSignature="AMtx7mh3tm68LmNbiUz3PxEvRXZXurv9P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theme" Target="theme/theme1.xml"/><Relationship Id="rId21" Type="http://schemas.openxmlformats.org/officeDocument/2006/relationships/font" Target="fonts/font6.fntdata"/><Relationship Id="rId34" Type="http://schemas.openxmlformats.org/officeDocument/2006/relationships/font" Target="fonts/font19.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customschemas.google.com/relationships/presentationmetadata" Target="metadata"/><Relationship Id="rId10" Type="http://schemas.openxmlformats.org/officeDocument/2006/relationships/slide" Target="slides/slide8.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8" Type="http://schemas.openxmlformats.org/officeDocument/2006/relationships/slide" Target="slides/slide6.xml"/><Relationship Id="rId3" Type="http://schemas.openxmlformats.org/officeDocument/2006/relationships/slide" Target="slides/slid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png>
</file>

<file path=ppt/media/image3.png>
</file>

<file path=ppt/media/image4.jpg>
</file>

<file path=ppt/media/image5.jpg>
</file>

<file path=ppt/media/image6.jp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 name="Google Shape;10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 name="Google Shape;10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cbed8a77ce_2_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2" name="Google Shape;222;gcbed8a77ce_2_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cbed8a77ce_2_1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9" name="Google Shape;239;gcbed8a77ce_2_1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gcbed8a77ce_2_1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cbed8a77ce_0_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gcbed8a77ce_0_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cbed8a77ce_2_3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7" name="Google Shape;207;gcbed8a77ce_2_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cbed8a77ce_2_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gcbed8a77ce_2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1"/>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1"/>
          <p:cNvSpPr txBox="1">
            <a:spLocks noGrp="1"/>
          </p:cNvSpPr>
          <p:nvPr>
            <p:ph type="subTitle" idx="1"/>
          </p:nvPr>
        </p:nvSpPr>
        <p:spPr>
          <a:xfrm>
            <a:off x="2695194" y="4352544"/>
            <a:ext cx="6801612" cy="1239894"/>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a:endParaRPr/>
          </a:p>
        </p:txBody>
      </p:sp>
      <p:sp>
        <p:nvSpPr>
          <p:cNvPr id="18" name="Google Shape;18;p1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8"/>
        <p:cNvGrpSpPr/>
        <p:nvPr/>
      </p:nvGrpSpPr>
      <p:grpSpPr>
        <a:xfrm>
          <a:off x="0" y="0"/>
          <a:ext cx="0" cy="0"/>
          <a:chOff x="0" y="0"/>
          <a:chExt cx="0" cy="0"/>
        </a:xfrm>
      </p:grpSpPr>
      <p:sp>
        <p:nvSpPr>
          <p:cNvPr id="79" name="Google Shape;79;p19"/>
          <p:cNvSpPr/>
          <p:nvPr/>
        </p:nvSpPr>
        <p:spPr>
          <a:xfrm>
            <a:off x="0" y="0"/>
            <a:ext cx="6095999"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9"/>
          <p:cNvSpPr txBox="1">
            <a:spLocks noGrp="1"/>
          </p:cNvSpPr>
          <p:nvPr>
            <p:ph type="title"/>
          </p:nvPr>
        </p:nvSpPr>
        <p:spPr>
          <a:xfrm>
            <a:off x="808523" y="2243828"/>
            <a:ext cx="4494998" cy="1134640"/>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19"/>
          <p:cNvSpPr>
            <a:spLocks noGrp="1"/>
          </p:cNvSpPr>
          <p:nvPr>
            <p:ph type="pic" idx="2"/>
          </p:nvPr>
        </p:nvSpPr>
        <p:spPr>
          <a:xfrm>
            <a:off x="6095999" y="0"/>
            <a:ext cx="6102097" cy="6858000"/>
          </a:xfrm>
          <a:prstGeom prst="rect">
            <a:avLst/>
          </a:prstGeom>
          <a:solidFill>
            <a:srgbClr val="BFBFBF"/>
          </a:solidFill>
          <a:ln>
            <a:noFill/>
          </a:ln>
        </p:spPr>
        <p:txBody>
          <a:bodyPr spcFirstLastPara="1" wrap="square" lIns="91425" tIns="45700" rIns="91425" bIns="45700" anchor="t" anchorCtr="0">
            <a:normAutofit/>
          </a:bodyPr>
          <a:lstStyle>
            <a:lvl1pPr marR="0" lvl="0" algn="l" rtl="0">
              <a:lnSpc>
                <a:spcPct val="100000"/>
              </a:lnSpc>
              <a:spcBef>
                <a:spcPts val="1000"/>
              </a:spcBef>
              <a:spcAft>
                <a:spcPts val="0"/>
              </a:spcAft>
              <a:buClr>
                <a:schemeClr val="accent2"/>
              </a:buClr>
              <a:buSzPts val="3200"/>
              <a:buFont typeface="Arial"/>
              <a:buNone/>
              <a:defRPr sz="3200" b="0" i="0" u="none" strike="noStrike" cap="none">
                <a:solidFill>
                  <a:srgbClr val="FEFEFE"/>
                </a:solidFill>
                <a:latin typeface="Gill Sans"/>
                <a:ea typeface="Gill Sans"/>
                <a:cs typeface="Gill Sans"/>
                <a:sym typeface="Gill Sans"/>
              </a:defRPr>
            </a:lvl1pPr>
            <a:lvl2pPr marR="0" lvl="1" algn="l" rtl="0">
              <a:lnSpc>
                <a:spcPct val="100000"/>
              </a:lnSpc>
              <a:spcBef>
                <a:spcPts val="1000"/>
              </a:spcBef>
              <a:spcAft>
                <a:spcPts val="0"/>
              </a:spcAft>
              <a:buClr>
                <a:schemeClr val="accent2"/>
              </a:buClr>
              <a:buSzPts val="2800"/>
              <a:buFont typeface="Arial"/>
              <a:buNone/>
              <a:defRPr sz="2800" b="0" i="0" u="none" strike="noStrike" cap="none">
                <a:solidFill>
                  <a:srgbClr val="262626"/>
                </a:solidFill>
                <a:latin typeface="Gill Sans"/>
                <a:ea typeface="Gill Sans"/>
                <a:cs typeface="Gill Sans"/>
                <a:sym typeface="Gill Sans"/>
              </a:defRPr>
            </a:lvl2pPr>
            <a:lvl3pPr marR="0" lvl="2" algn="l" rtl="0">
              <a:lnSpc>
                <a:spcPct val="100000"/>
              </a:lnSpc>
              <a:spcBef>
                <a:spcPts val="1000"/>
              </a:spcBef>
              <a:spcAft>
                <a:spcPts val="0"/>
              </a:spcAft>
              <a:buClr>
                <a:schemeClr val="accent2"/>
              </a:buClr>
              <a:buSzPts val="2400"/>
              <a:buFont typeface="Arial"/>
              <a:buNone/>
              <a:defRPr sz="2400" b="0" i="0" u="none" strike="noStrike" cap="none">
                <a:solidFill>
                  <a:srgbClr val="262626"/>
                </a:solidFill>
                <a:latin typeface="Gill Sans"/>
                <a:ea typeface="Gill Sans"/>
                <a:cs typeface="Gill Sans"/>
                <a:sym typeface="Gill Sans"/>
              </a:defRPr>
            </a:lvl3pPr>
            <a:lvl4pPr marR="0" lvl="3" algn="l" rtl="0">
              <a:lnSpc>
                <a:spcPct val="100000"/>
              </a:lnSpc>
              <a:spcBef>
                <a:spcPts val="1000"/>
              </a:spcBef>
              <a:spcAft>
                <a:spcPts val="0"/>
              </a:spcAft>
              <a:buClr>
                <a:schemeClr val="accent2"/>
              </a:buClr>
              <a:buSzPts val="2000"/>
              <a:buFont typeface="Arial"/>
              <a:buNone/>
              <a:defRPr sz="2000" b="0" i="0" u="none" strike="noStrike" cap="none">
                <a:solidFill>
                  <a:srgbClr val="262626"/>
                </a:solidFill>
                <a:latin typeface="Gill Sans"/>
                <a:ea typeface="Gill Sans"/>
                <a:cs typeface="Gill Sans"/>
                <a:sym typeface="Gill Sans"/>
              </a:defRPr>
            </a:lvl4pPr>
            <a:lvl5pPr marR="0" lvl="4" algn="l" rtl="0">
              <a:lnSpc>
                <a:spcPct val="100000"/>
              </a:lnSpc>
              <a:spcBef>
                <a:spcPts val="1000"/>
              </a:spcBef>
              <a:spcAft>
                <a:spcPts val="0"/>
              </a:spcAft>
              <a:buClr>
                <a:schemeClr val="accent2"/>
              </a:buClr>
              <a:buSzPts val="2000"/>
              <a:buFont typeface="Arial"/>
              <a:buNone/>
              <a:defRPr sz="2000" b="0" i="0" u="none" strike="noStrike" cap="none">
                <a:solidFill>
                  <a:srgbClr val="262626"/>
                </a:solidFill>
                <a:latin typeface="Gill Sans"/>
                <a:ea typeface="Gill Sans"/>
                <a:cs typeface="Gill Sans"/>
                <a:sym typeface="Gill Sans"/>
              </a:defRPr>
            </a:lvl5pPr>
            <a:lvl6pPr marR="0" lvl="5"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Gill Sans"/>
                <a:ea typeface="Gill Sans"/>
                <a:cs typeface="Gill Sans"/>
                <a:sym typeface="Gill Sans"/>
              </a:defRPr>
            </a:lvl6pPr>
            <a:lvl7pPr marR="0" lvl="6"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Gill Sans"/>
                <a:ea typeface="Gill Sans"/>
                <a:cs typeface="Gill Sans"/>
                <a:sym typeface="Gill Sans"/>
              </a:defRPr>
            </a:lvl7pPr>
            <a:lvl8pPr marR="0" lvl="7"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Gill Sans"/>
                <a:ea typeface="Gill Sans"/>
                <a:cs typeface="Gill Sans"/>
                <a:sym typeface="Gill Sans"/>
              </a:defRPr>
            </a:lvl8pPr>
            <a:lvl9pPr marR="0" lvl="8"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Gill Sans"/>
                <a:ea typeface="Gill Sans"/>
                <a:cs typeface="Gill Sans"/>
                <a:sym typeface="Gill Sans"/>
              </a:defRPr>
            </a:lvl9pPr>
          </a:lstStyle>
          <a:p>
            <a:endParaRPr/>
          </a:p>
        </p:txBody>
      </p:sp>
      <p:sp>
        <p:nvSpPr>
          <p:cNvPr id="82" name="Google Shape;82;p19"/>
          <p:cNvSpPr txBox="1">
            <a:spLocks noGrp="1"/>
          </p:cNvSpPr>
          <p:nvPr>
            <p:ph type="body" idx="1"/>
          </p:nvPr>
        </p:nvSpPr>
        <p:spPr>
          <a:xfrm>
            <a:off x="1115568" y="3549918"/>
            <a:ext cx="3794760" cy="2194037"/>
          </a:xfrm>
          <a:prstGeom prst="rect">
            <a:avLst/>
          </a:prstGeom>
          <a:noFill/>
          <a:ln>
            <a:noFill/>
          </a:ln>
        </p:spPr>
        <p:txBody>
          <a:bodyPr spcFirstLastPara="1" wrap="square" lIns="91425" tIns="45700" rIns="91425" bIns="45700" anchor="t" anchorCtr="1">
            <a:normAutofit/>
          </a:bodyPr>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83" name="Google Shape;83;p19"/>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9"/>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9"/>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6"/>
        <p:cNvGrpSpPr/>
        <p:nvPr/>
      </p:nvGrpSpPr>
      <p:grpSpPr>
        <a:xfrm>
          <a:off x="0" y="0"/>
          <a:ext cx="0" cy="0"/>
          <a:chOff x="0" y="0"/>
          <a:chExt cx="0" cy="0"/>
        </a:xfrm>
      </p:grpSpPr>
      <p:sp>
        <p:nvSpPr>
          <p:cNvPr id="87" name="Google Shape;87;p20"/>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20"/>
          <p:cNvSpPr txBox="1">
            <a:spLocks noGrp="1"/>
          </p:cNvSpPr>
          <p:nvPr>
            <p:ph type="body" idx="1"/>
          </p:nvPr>
        </p:nvSpPr>
        <p:spPr>
          <a:xfrm rot="5400000">
            <a:off x="4545009" y="324171"/>
            <a:ext cx="3101983" cy="7729728"/>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89" name="Google Shape;89;p20"/>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20"/>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0"/>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2"/>
        <p:cNvGrpSpPr/>
        <p:nvPr/>
      </p:nvGrpSpPr>
      <p:grpSpPr>
        <a:xfrm>
          <a:off x="0" y="0"/>
          <a:ext cx="0" cy="0"/>
          <a:chOff x="0" y="0"/>
          <a:chExt cx="0" cy="0"/>
        </a:xfrm>
      </p:grpSpPr>
      <p:sp>
        <p:nvSpPr>
          <p:cNvPr id="93" name="Google Shape;93;p21"/>
          <p:cNvSpPr txBox="1">
            <a:spLocks noGrp="1"/>
          </p:cNvSpPr>
          <p:nvPr>
            <p:ph type="title"/>
          </p:nvPr>
        </p:nvSpPr>
        <p:spPr>
          <a:xfrm rot="5400000">
            <a:off x="6810676" y="2779696"/>
            <a:ext cx="4983480" cy="1298608"/>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21"/>
          <p:cNvSpPr txBox="1">
            <a:spLocks noGrp="1"/>
          </p:cNvSpPr>
          <p:nvPr>
            <p:ph type="body" idx="1"/>
          </p:nvPr>
        </p:nvSpPr>
        <p:spPr>
          <a:xfrm rot="5400000">
            <a:off x="2838640" y="329755"/>
            <a:ext cx="4983480" cy="6198489"/>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95" name="Google Shape;95;p2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2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12"/>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2"/>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30" name="Google Shape;30;p1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2"/>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3"/>
        <p:cNvGrpSpPr/>
        <p:nvPr/>
      </p:nvGrpSpPr>
      <p:grpSpPr>
        <a:xfrm>
          <a:off x="0" y="0"/>
          <a:ext cx="0" cy="0"/>
          <a:chOff x="0" y="0"/>
          <a:chExt cx="0" cy="0"/>
        </a:xfrm>
      </p:grpSpPr>
      <p:sp>
        <p:nvSpPr>
          <p:cNvPr id="34" name="Google Shape;34;p1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7"/>
        <p:cNvGrpSpPr/>
        <p:nvPr/>
      </p:nvGrpSpPr>
      <p:grpSpPr>
        <a:xfrm>
          <a:off x="0" y="0"/>
          <a:ext cx="0" cy="0"/>
          <a:chOff x="0" y="0"/>
          <a:chExt cx="0" cy="0"/>
        </a:xfrm>
      </p:grpSpPr>
      <p:sp>
        <p:nvSpPr>
          <p:cNvPr id="38" name="Google Shape;38;p14"/>
          <p:cNvSpPr txBox="1">
            <a:spLocks noGrp="1"/>
          </p:cNvSpPr>
          <p:nvPr>
            <p:ph type="body" idx="1"/>
          </p:nvPr>
        </p:nvSpPr>
        <p:spPr>
          <a:xfrm>
            <a:off x="1583436" y="2313433"/>
            <a:ext cx="4270248" cy="704087"/>
          </a:xfrm>
          <a:prstGeom prst="rect">
            <a:avLst/>
          </a:prstGeom>
          <a:noFill/>
          <a:ln>
            <a:noFill/>
          </a:ln>
        </p:spPr>
        <p:txBody>
          <a:bodyPr spcFirstLastPara="1" wrap="square" lIns="91425" tIns="45700" rIns="91425" bIns="45700" anchor="b" anchorCtr="1">
            <a:normAutofit/>
          </a:bodyPr>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39" name="Google Shape;39;p14"/>
          <p:cNvSpPr txBox="1">
            <a:spLocks noGrp="1"/>
          </p:cNvSpPr>
          <p:nvPr>
            <p:ph type="body" idx="2"/>
          </p:nvPr>
        </p:nvSpPr>
        <p:spPr>
          <a:xfrm>
            <a:off x="1583436" y="3143250"/>
            <a:ext cx="4270248" cy="2596776"/>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0" name="Google Shape;40;p14"/>
          <p:cNvSpPr txBox="1">
            <a:spLocks noGrp="1"/>
          </p:cNvSpPr>
          <p:nvPr>
            <p:ph type="body" idx="3"/>
          </p:nvPr>
        </p:nvSpPr>
        <p:spPr>
          <a:xfrm>
            <a:off x="6338316" y="3143250"/>
            <a:ext cx="4253484" cy="2596776"/>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30200" algn="l">
              <a:lnSpc>
                <a:spcPct val="100000"/>
              </a:lnSpc>
              <a:spcBef>
                <a:spcPts val="1000"/>
              </a:spcBef>
              <a:spcAft>
                <a:spcPts val="0"/>
              </a:spcAft>
              <a:buSzPts val="16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1" name="Google Shape;41;p14"/>
          <p:cNvSpPr txBox="1">
            <a:spLocks noGrp="1"/>
          </p:cNvSpPr>
          <p:nvPr>
            <p:ph type="body" idx="4"/>
          </p:nvPr>
        </p:nvSpPr>
        <p:spPr>
          <a:xfrm>
            <a:off x="6338316" y="2313433"/>
            <a:ext cx="4270248" cy="704087"/>
          </a:xfrm>
          <a:prstGeom prst="rect">
            <a:avLst/>
          </a:prstGeom>
          <a:noFill/>
          <a:ln>
            <a:noFill/>
          </a:ln>
        </p:spPr>
        <p:txBody>
          <a:bodyPr spcFirstLastPara="1" wrap="square" lIns="91425" tIns="45700" rIns="91425" bIns="45700" anchor="b" anchorCtr="1">
            <a:normAutofit/>
          </a:bodyPr>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42" name="Google Shape;42;p1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45" name="Google Shape;45;p14"/>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6"/>
        <p:cNvGrpSpPr/>
        <p:nvPr/>
      </p:nvGrpSpPr>
      <p:grpSpPr>
        <a:xfrm>
          <a:off x="0" y="0"/>
          <a:ext cx="0" cy="0"/>
          <a:chOff x="0" y="0"/>
          <a:chExt cx="0" cy="0"/>
        </a:xfrm>
      </p:grpSpPr>
      <p:sp>
        <p:nvSpPr>
          <p:cNvPr id="47" name="Google Shape;47;p10"/>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10"/>
          <p:cNvSpPr txBox="1">
            <a:spLocks noGrp="1"/>
          </p:cNvSpPr>
          <p:nvPr>
            <p:ph type="subTitle" idx="1"/>
          </p:nvPr>
        </p:nvSpPr>
        <p:spPr>
          <a:xfrm>
            <a:off x="2695194" y="4352544"/>
            <a:ext cx="6801612" cy="1239894"/>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a:endParaRPr/>
          </a:p>
        </p:txBody>
      </p:sp>
      <p:sp>
        <p:nvSpPr>
          <p:cNvPr id="49" name="Google Shape;49;p10"/>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0"/>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0"/>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2"/>
        <p:cNvGrpSpPr/>
        <p:nvPr/>
      </p:nvGrpSpPr>
      <p:grpSpPr>
        <a:xfrm>
          <a:off x="0" y="0"/>
          <a:ext cx="0" cy="0"/>
          <a:chOff x="0" y="0"/>
          <a:chExt cx="0" cy="0"/>
        </a:xfrm>
      </p:grpSpPr>
      <p:sp>
        <p:nvSpPr>
          <p:cNvPr id="53" name="Google Shape;53;p15"/>
          <p:cNvSpPr txBox="1">
            <a:spLocks noGrp="1"/>
          </p:cNvSpPr>
          <p:nvPr>
            <p:ph type="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15"/>
          <p:cNvSpPr txBox="1">
            <a:spLocks noGrp="1"/>
          </p:cNvSpPr>
          <p:nvPr>
            <p:ph type="body" idx="1"/>
          </p:nvPr>
        </p:nvSpPr>
        <p:spPr>
          <a:xfrm>
            <a:off x="2695194" y="4352465"/>
            <a:ext cx="6801612" cy="1265082"/>
          </a:xfrm>
          <a:prstGeom prst="rect">
            <a:avLst/>
          </a:prstGeom>
          <a:noFill/>
          <a:ln>
            <a:noFill/>
          </a:ln>
        </p:spPr>
        <p:txBody>
          <a:bodyPr spcFirstLastPara="1" wrap="square" lIns="91425" tIns="45700" rIns="91425" bIns="45700" anchor="t" anchorCtr="1">
            <a:normAutofit/>
          </a:bodyPr>
          <a:lstStyle>
            <a:lvl1pPr marL="457200" lvl="0" indent="-228600" algn="l">
              <a:lnSpc>
                <a:spcPct val="100000"/>
              </a:lnSpc>
              <a:spcBef>
                <a:spcPts val="1000"/>
              </a:spcBef>
              <a:spcAft>
                <a:spcPts val="0"/>
              </a:spcAft>
              <a:buSzPts val="2000"/>
              <a:buNone/>
              <a:defRPr sz="2000">
                <a:solidFill>
                  <a:schemeClr val="lt1"/>
                </a:solidFill>
              </a:defRPr>
            </a:lvl1pPr>
            <a:lvl2pPr marL="914400" lvl="1" indent="-228600" algn="l">
              <a:lnSpc>
                <a:spcPct val="100000"/>
              </a:lnSpc>
              <a:spcBef>
                <a:spcPts val="1000"/>
              </a:spcBef>
              <a:spcAft>
                <a:spcPts val="0"/>
              </a:spcAft>
              <a:buSzPts val="2000"/>
              <a:buNone/>
              <a:defRPr sz="2000">
                <a:solidFill>
                  <a:schemeClr val="lt1"/>
                </a:solidFill>
              </a:defRPr>
            </a:lvl2pPr>
            <a:lvl3pPr marL="1371600" lvl="2" indent="-228600" algn="l">
              <a:lnSpc>
                <a:spcPct val="100000"/>
              </a:lnSpc>
              <a:spcBef>
                <a:spcPts val="1000"/>
              </a:spcBef>
              <a:spcAft>
                <a:spcPts val="0"/>
              </a:spcAft>
              <a:buSzPts val="1800"/>
              <a:buNone/>
              <a:defRPr sz="1800">
                <a:solidFill>
                  <a:schemeClr val="lt1"/>
                </a:solidFill>
              </a:defRPr>
            </a:lvl3pPr>
            <a:lvl4pPr marL="1828800" lvl="3" indent="-228600" algn="l">
              <a:lnSpc>
                <a:spcPct val="100000"/>
              </a:lnSpc>
              <a:spcBef>
                <a:spcPts val="1000"/>
              </a:spcBef>
              <a:spcAft>
                <a:spcPts val="0"/>
              </a:spcAft>
              <a:buSzPts val="1600"/>
              <a:buNone/>
              <a:defRPr sz="1600">
                <a:solidFill>
                  <a:schemeClr val="lt1"/>
                </a:solidFill>
              </a:defRPr>
            </a:lvl4pPr>
            <a:lvl5pPr marL="2286000" lvl="4" indent="-228600" algn="l">
              <a:lnSpc>
                <a:spcPct val="100000"/>
              </a:lnSpc>
              <a:spcBef>
                <a:spcPts val="1000"/>
              </a:spcBef>
              <a:spcAft>
                <a:spcPts val="0"/>
              </a:spcAft>
              <a:buSzPts val="1600"/>
              <a:buNone/>
              <a:defRPr sz="1600">
                <a:solidFill>
                  <a:schemeClr val="lt1"/>
                </a:solidFill>
              </a:defRPr>
            </a:lvl5pPr>
            <a:lvl6pPr marL="2743200" lvl="5" indent="-228600" algn="l">
              <a:lnSpc>
                <a:spcPct val="100000"/>
              </a:lnSpc>
              <a:spcBef>
                <a:spcPts val="1000"/>
              </a:spcBef>
              <a:spcAft>
                <a:spcPts val="0"/>
              </a:spcAft>
              <a:buSzPts val="1600"/>
              <a:buNone/>
              <a:defRPr sz="1600">
                <a:solidFill>
                  <a:schemeClr val="lt1"/>
                </a:solidFill>
              </a:defRPr>
            </a:lvl6pPr>
            <a:lvl7pPr marL="3200400" lvl="6" indent="-228600" algn="l">
              <a:lnSpc>
                <a:spcPct val="100000"/>
              </a:lnSpc>
              <a:spcBef>
                <a:spcPts val="1000"/>
              </a:spcBef>
              <a:spcAft>
                <a:spcPts val="0"/>
              </a:spcAft>
              <a:buSzPts val="1600"/>
              <a:buNone/>
              <a:defRPr sz="1600">
                <a:solidFill>
                  <a:schemeClr val="lt1"/>
                </a:solidFill>
              </a:defRPr>
            </a:lvl7pPr>
            <a:lvl8pPr marL="3657600" lvl="7" indent="-228600" algn="l">
              <a:lnSpc>
                <a:spcPct val="100000"/>
              </a:lnSpc>
              <a:spcBef>
                <a:spcPts val="1000"/>
              </a:spcBef>
              <a:spcAft>
                <a:spcPts val="0"/>
              </a:spcAft>
              <a:buSzPts val="1600"/>
              <a:buNone/>
              <a:defRPr sz="1600">
                <a:solidFill>
                  <a:schemeClr val="lt1"/>
                </a:solidFill>
              </a:defRPr>
            </a:lvl8pPr>
            <a:lvl9pPr marL="4114800" lvl="8" indent="-228600" algn="l">
              <a:lnSpc>
                <a:spcPct val="100000"/>
              </a:lnSpc>
              <a:spcBef>
                <a:spcPts val="1000"/>
              </a:spcBef>
              <a:spcAft>
                <a:spcPts val="0"/>
              </a:spcAft>
              <a:buSzPts val="1600"/>
              <a:buNone/>
              <a:defRPr sz="1600">
                <a:solidFill>
                  <a:schemeClr val="lt1"/>
                </a:solidFill>
              </a:defRPr>
            </a:lvl9pPr>
          </a:lstStyle>
          <a:p>
            <a:endParaRPr/>
          </a:p>
        </p:txBody>
      </p:sp>
      <p:sp>
        <p:nvSpPr>
          <p:cNvPr id="55" name="Google Shape;55;p15"/>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5"/>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8"/>
        <p:cNvGrpSpPr/>
        <p:nvPr/>
      </p:nvGrpSpPr>
      <p:grpSpPr>
        <a:xfrm>
          <a:off x="0" y="0"/>
          <a:ext cx="0" cy="0"/>
          <a:chOff x="0" y="0"/>
          <a:chExt cx="0" cy="0"/>
        </a:xfrm>
      </p:grpSpPr>
      <p:sp>
        <p:nvSpPr>
          <p:cNvPr id="59" name="Google Shape;59;p16"/>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6"/>
          <p:cNvSpPr txBox="1">
            <a:spLocks noGrp="1"/>
          </p:cNvSpPr>
          <p:nvPr>
            <p:ph type="body" idx="1"/>
          </p:nvPr>
        </p:nvSpPr>
        <p:spPr>
          <a:xfrm>
            <a:off x="1581912" y="2638044"/>
            <a:ext cx="4271771" cy="310198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61" name="Google Shape;61;p16"/>
          <p:cNvSpPr txBox="1">
            <a:spLocks noGrp="1"/>
          </p:cNvSpPr>
          <p:nvPr>
            <p:ph type="body" idx="2"/>
          </p:nvPr>
        </p:nvSpPr>
        <p:spPr>
          <a:xfrm>
            <a:off x="6338315" y="2638044"/>
            <a:ext cx="4270247" cy="310198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62" name="Google Shape;62;p16"/>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6"/>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6"/>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7"/>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7"/>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7"/>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0"/>
        <p:cNvGrpSpPr/>
        <p:nvPr/>
      </p:nvGrpSpPr>
      <p:grpSpPr>
        <a:xfrm>
          <a:off x="0" y="0"/>
          <a:ext cx="0" cy="0"/>
          <a:chOff x="0" y="0"/>
          <a:chExt cx="0" cy="0"/>
        </a:xfrm>
      </p:grpSpPr>
      <p:sp>
        <p:nvSpPr>
          <p:cNvPr id="71" name="Google Shape;71;p18"/>
          <p:cNvSpPr/>
          <p:nvPr/>
        </p:nvSpPr>
        <p:spPr>
          <a:xfrm>
            <a:off x="0" y="0"/>
            <a:ext cx="6096000"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8"/>
          <p:cNvSpPr txBox="1">
            <a:spLocks noGrp="1"/>
          </p:cNvSpPr>
          <p:nvPr>
            <p:ph type="title"/>
          </p:nvPr>
        </p:nvSpPr>
        <p:spPr>
          <a:xfrm>
            <a:off x="804672" y="2243828"/>
            <a:ext cx="4486656" cy="1141497"/>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rm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18"/>
          <p:cNvSpPr txBox="1">
            <a:spLocks noGrp="1"/>
          </p:cNvSpPr>
          <p:nvPr>
            <p:ph type="body" idx="1"/>
          </p:nvPr>
        </p:nvSpPr>
        <p:spPr>
          <a:xfrm>
            <a:off x="6736080" y="804672"/>
            <a:ext cx="4815840" cy="5248656"/>
          </a:xfrm>
          <a:prstGeom prst="rect">
            <a:avLst/>
          </a:prstGeom>
          <a:noFill/>
          <a:ln>
            <a:noFill/>
          </a:ln>
        </p:spPr>
        <p:txBody>
          <a:bodyPr spcFirstLastPara="1" wrap="square" lIns="91425" tIns="45700" rIns="91425" bIns="45700" anchor="t" anchorCtr="0">
            <a:normAutofit/>
          </a:bodyPr>
          <a:lstStyle>
            <a:lvl1pPr marL="457200" lvl="0" indent="-349250" algn="l">
              <a:lnSpc>
                <a:spcPct val="100000"/>
              </a:lnSpc>
              <a:spcBef>
                <a:spcPts val="1000"/>
              </a:spcBef>
              <a:spcAft>
                <a:spcPts val="0"/>
              </a:spcAft>
              <a:buSzPts val="1900"/>
              <a:buChar char="•"/>
              <a:defRPr sz="1900">
                <a:solidFill>
                  <a:schemeClr val="dk1"/>
                </a:solidFill>
              </a:defRPr>
            </a:lvl1pPr>
            <a:lvl2pPr marL="914400" lvl="1" indent="-330200" algn="l">
              <a:lnSpc>
                <a:spcPct val="100000"/>
              </a:lnSpc>
              <a:spcBef>
                <a:spcPts val="1000"/>
              </a:spcBef>
              <a:spcAft>
                <a:spcPts val="0"/>
              </a:spcAft>
              <a:buSzPts val="1600"/>
              <a:buChar char="•"/>
              <a:defRPr sz="1600">
                <a:solidFill>
                  <a:schemeClr val="dk1"/>
                </a:solidFill>
              </a:defRPr>
            </a:lvl2pPr>
            <a:lvl3pPr marL="1371600" lvl="2" indent="-330200" algn="l">
              <a:lnSpc>
                <a:spcPct val="100000"/>
              </a:lnSpc>
              <a:spcBef>
                <a:spcPts val="1000"/>
              </a:spcBef>
              <a:spcAft>
                <a:spcPts val="0"/>
              </a:spcAft>
              <a:buSzPts val="1600"/>
              <a:buChar char="•"/>
              <a:defRPr sz="1600">
                <a:solidFill>
                  <a:schemeClr val="dk1"/>
                </a:solidFill>
              </a:defRPr>
            </a:lvl3pPr>
            <a:lvl4pPr marL="1828800" lvl="3" indent="-330200" algn="l">
              <a:lnSpc>
                <a:spcPct val="100000"/>
              </a:lnSpc>
              <a:spcBef>
                <a:spcPts val="1000"/>
              </a:spcBef>
              <a:spcAft>
                <a:spcPts val="0"/>
              </a:spcAft>
              <a:buSzPts val="1600"/>
              <a:buChar char="•"/>
              <a:defRPr sz="1600">
                <a:solidFill>
                  <a:schemeClr val="dk1"/>
                </a:solidFill>
              </a:defRPr>
            </a:lvl4pPr>
            <a:lvl5pPr marL="2286000" lvl="4" indent="-330200" algn="l">
              <a:lnSpc>
                <a:spcPct val="100000"/>
              </a:lnSpc>
              <a:spcBef>
                <a:spcPts val="1000"/>
              </a:spcBef>
              <a:spcAft>
                <a:spcPts val="0"/>
              </a:spcAft>
              <a:buSzPts val="1600"/>
              <a:buChar char="•"/>
              <a:defRPr sz="1600">
                <a:solidFill>
                  <a:schemeClr val="dk1"/>
                </a:solidFill>
              </a:defRPr>
            </a:lvl5pPr>
            <a:lvl6pPr marL="2743200" lvl="5" indent="-330200" algn="l">
              <a:lnSpc>
                <a:spcPct val="100000"/>
              </a:lnSpc>
              <a:spcBef>
                <a:spcPts val="1000"/>
              </a:spcBef>
              <a:spcAft>
                <a:spcPts val="0"/>
              </a:spcAft>
              <a:buSzPts val="1600"/>
              <a:buChar char="•"/>
              <a:defRPr sz="1600"/>
            </a:lvl6pPr>
            <a:lvl7pPr marL="3200400" lvl="6" indent="-330200" algn="l">
              <a:lnSpc>
                <a:spcPct val="100000"/>
              </a:lnSpc>
              <a:spcBef>
                <a:spcPts val="1000"/>
              </a:spcBef>
              <a:spcAft>
                <a:spcPts val="0"/>
              </a:spcAft>
              <a:buSzPts val="1600"/>
              <a:buChar char="•"/>
              <a:defRPr sz="1600"/>
            </a:lvl7pPr>
            <a:lvl8pPr marL="3657600" lvl="7" indent="-330200" algn="l">
              <a:lnSpc>
                <a:spcPct val="100000"/>
              </a:lnSpc>
              <a:spcBef>
                <a:spcPts val="1000"/>
              </a:spcBef>
              <a:spcAft>
                <a:spcPts val="0"/>
              </a:spcAft>
              <a:buSzPts val="1600"/>
              <a:buChar char="•"/>
              <a:defRPr sz="1600"/>
            </a:lvl8pPr>
            <a:lvl9pPr marL="4114800" lvl="8" indent="-330200" algn="l">
              <a:lnSpc>
                <a:spcPct val="100000"/>
              </a:lnSpc>
              <a:spcBef>
                <a:spcPts val="1000"/>
              </a:spcBef>
              <a:spcAft>
                <a:spcPts val="0"/>
              </a:spcAft>
              <a:buSzPts val="1600"/>
              <a:buChar char="•"/>
              <a:defRPr sz="1600"/>
            </a:lvl9pPr>
          </a:lstStyle>
          <a:p>
            <a:endParaRPr/>
          </a:p>
        </p:txBody>
      </p:sp>
      <p:sp>
        <p:nvSpPr>
          <p:cNvPr id="74" name="Google Shape;74;p18"/>
          <p:cNvSpPr txBox="1">
            <a:spLocks noGrp="1"/>
          </p:cNvSpPr>
          <p:nvPr>
            <p:ph type="body" idx="2"/>
          </p:nvPr>
        </p:nvSpPr>
        <p:spPr>
          <a:xfrm>
            <a:off x="1115568" y="3549918"/>
            <a:ext cx="3794760" cy="2194036"/>
          </a:xfrm>
          <a:prstGeom prst="rect">
            <a:avLst/>
          </a:prstGeom>
          <a:noFill/>
          <a:ln>
            <a:noFill/>
          </a:ln>
        </p:spPr>
        <p:txBody>
          <a:bodyPr spcFirstLastPara="1" wrap="square" lIns="91425" tIns="45700" rIns="91425" bIns="45700" anchor="t" anchorCtr="1">
            <a:normAutofit/>
          </a:bodyPr>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75" name="Google Shape;75;p18"/>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8"/>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8"/>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1.jp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3">
            <a:alphaModFix amt="16000"/>
          </a:blip>
          <a:tile tx="-6350" ty="0" sx="100000" sy="100000" flip="none" algn="tl"/>
        </a:blipFill>
        <a:effectLst/>
      </p:bgPr>
    </p:bg>
    <p:spTree>
      <p:nvGrpSpPr>
        <p:cNvPr id="1" name="Shape 9"/>
        <p:cNvGrpSpPr/>
        <p:nvPr/>
      </p:nvGrpSpPr>
      <p:grpSpPr>
        <a:xfrm>
          <a:off x="0" y="0"/>
          <a:ext cx="0" cy="0"/>
          <a:chOff x="0" y="0"/>
          <a:chExt cx="0" cy="0"/>
        </a:xfrm>
      </p:grpSpPr>
      <p:sp>
        <p:nvSpPr>
          <p:cNvPr id="10" name="Google Shape;10;p9"/>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marR="0" lvl="0" algn="ctr" rtl="0">
              <a:lnSpc>
                <a:spcPct val="90000"/>
              </a:lnSpc>
              <a:spcBef>
                <a:spcPts val="0"/>
              </a:spcBef>
              <a:spcAft>
                <a:spcPts val="0"/>
              </a:spcAft>
              <a:buClr>
                <a:srgbClr val="262626"/>
              </a:buClr>
              <a:buSzPts val="2800"/>
              <a:buFont typeface="Gill Sans"/>
              <a:buNone/>
              <a:defRPr sz="2800" b="0" i="0" u="none" strike="noStrike" cap="non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9"/>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FEFEFE"/>
                </a:solidFill>
                <a:latin typeface="Gill Sans"/>
                <a:ea typeface="Gill Sans"/>
                <a:cs typeface="Gill Sans"/>
                <a:sym typeface="Gill Sans"/>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9pPr>
          </a:lstStyle>
          <a:p>
            <a:endParaRPr/>
          </a:p>
        </p:txBody>
      </p:sp>
      <p:sp>
        <p:nvSpPr>
          <p:cNvPr id="12" name="Google Shape;12;p9"/>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9pPr>
          </a:lstStyle>
          <a:p>
            <a:endParaRPr/>
          </a:p>
        </p:txBody>
      </p:sp>
      <p:sp>
        <p:nvSpPr>
          <p:cNvPr id="13" name="Google Shape;13;p9"/>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9pPr>
          </a:lstStyle>
          <a:p>
            <a:endParaRPr/>
          </a:p>
        </p:txBody>
      </p:sp>
      <p:sp>
        <p:nvSpPr>
          <p:cNvPr id="14" name="Google Shape;14;p9"/>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Gill Sans"/>
                <a:ea typeface="Gill Sans"/>
                <a:cs typeface="Gill Sans"/>
                <a:sym typeface="Gill Sans"/>
              </a:defRPr>
            </a:lvl1pPr>
            <a:lvl2pPr marL="0" marR="0" lvl="1" indent="0" algn="ctr" rtl="0">
              <a:spcBef>
                <a:spcPts val="0"/>
              </a:spcBef>
              <a:buNone/>
              <a:defRPr sz="1100" b="0" i="0" u="none" strike="noStrike" cap="none">
                <a:solidFill>
                  <a:srgbClr val="FFFFFF"/>
                </a:solidFill>
                <a:latin typeface="Gill Sans"/>
                <a:ea typeface="Gill Sans"/>
                <a:cs typeface="Gill Sans"/>
                <a:sym typeface="Gill Sans"/>
              </a:defRPr>
            </a:lvl2pPr>
            <a:lvl3pPr marL="0" marR="0" lvl="2" indent="0" algn="ctr" rtl="0">
              <a:spcBef>
                <a:spcPts val="0"/>
              </a:spcBef>
              <a:buNone/>
              <a:defRPr sz="1100" b="0" i="0" u="none" strike="noStrike" cap="none">
                <a:solidFill>
                  <a:srgbClr val="FFFFFF"/>
                </a:solidFill>
                <a:latin typeface="Gill Sans"/>
                <a:ea typeface="Gill Sans"/>
                <a:cs typeface="Gill Sans"/>
                <a:sym typeface="Gill Sans"/>
              </a:defRPr>
            </a:lvl3pPr>
            <a:lvl4pPr marL="0" marR="0" lvl="3" indent="0" algn="ctr" rtl="0">
              <a:spcBef>
                <a:spcPts val="0"/>
              </a:spcBef>
              <a:buNone/>
              <a:defRPr sz="1100" b="0" i="0" u="none" strike="noStrike" cap="none">
                <a:solidFill>
                  <a:srgbClr val="FFFFFF"/>
                </a:solidFill>
                <a:latin typeface="Gill Sans"/>
                <a:ea typeface="Gill Sans"/>
                <a:cs typeface="Gill Sans"/>
                <a:sym typeface="Gill Sans"/>
              </a:defRPr>
            </a:lvl4pPr>
            <a:lvl5pPr marL="0" marR="0" lvl="4" indent="0" algn="ctr" rtl="0">
              <a:spcBef>
                <a:spcPts val="0"/>
              </a:spcBef>
              <a:buNone/>
              <a:defRPr sz="1100" b="0" i="0" u="none" strike="noStrike" cap="none">
                <a:solidFill>
                  <a:srgbClr val="FFFFFF"/>
                </a:solidFill>
                <a:latin typeface="Gill Sans"/>
                <a:ea typeface="Gill Sans"/>
                <a:cs typeface="Gill Sans"/>
                <a:sym typeface="Gill Sans"/>
              </a:defRPr>
            </a:lvl5pPr>
            <a:lvl6pPr marL="0" marR="0" lvl="5" indent="0" algn="ctr" rtl="0">
              <a:spcBef>
                <a:spcPts val="0"/>
              </a:spcBef>
              <a:buNone/>
              <a:defRPr sz="1100" b="0" i="0" u="none" strike="noStrike" cap="none">
                <a:solidFill>
                  <a:srgbClr val="FFFFFF"/>
                </a:solidFill>
                <a:latin typeface="Gill Sans"/>
                <a:ea typeface="Gill Sans"/>
                <a:cs typeface="Gill Sans"/>
                <a:sym typeface="Gill Sans"/>
              </a:defRPr>
            </a:lvl6pPr>
            <a:lvl7pPr marL="0" marR="0" lvl="6" indent="0" algn="ctr" rtl="0">
              <a:spcBef>
                <a:spcPts val="0"/>
              </a:spcBef>
              <a:buNone/>
              <a:defRPr sz="1100" b="0" i="0" u="none" strike="noStrike" cap="none">
                <a:solidFill>
                  <a:srgbClr val="FFFFFF"/>
                </a:solidFill>
                <a:latin typeface="Gill Sans"/>
                <a:ea typeface="Gill Sans"/>
                <a:cs typeface="Gill Sans"/>
                <a:sym typeface="Gill Sans"/>
              </a:defRPr>
            </a:lvl7pPr>
            <a:lvl8pPr marL="0" marR="0" lvl="7" indent="0" algn="ctr" rtl="0">
              <a:spcBef>
                <a:spcPts val="0"/>
              </a:spcBef>
              <a:buNone/>
              <a:defRPr sz="1100" b="0" i="0" u="none" strike="noStrike" cap="none">
                <a:solidFill>
                  <a:srgbClr val="FFFFFF"/>
                </a:solidFill>
                <a:latin typeface="Gill Sans"/>
                <a:ea typeface="Gill Sans"/>
                <a:cs typeface="Gill Sans"/>
                <a:sym typeface="Gill Sans"/>
              </a:defRPr>
            </a:lvl8pPr>
            <a:lvl9pPr marL="0" marR="0" lvl="8" indent="0" algn="ctr" rtl="0">
              <a:spcBef>
                <a:spcPts val="0"/>
              </a:spcBef>
              <a:buNone/>
              <a:defRPr sz="1100" b="0" i="0" u="none" strike="noStrike" cap="none">
                <a:solidFill>
                  <a:srgbClr val="FFFFFF"/>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3">
            <a:alphaModFix amt="16000"/>
          </a:blip>
          <a:tile tx="-6350" ty="0" sx="100000" sy="100000" flip="none" algn="tl"/>
        </a:blipFill>
        <a:effectLst/>
      </p:bgPr>
    </p:bg>
    <p:spTree>
      <p:nvGrpSpPr>
        <p:cNvPr id="1" name="Shape 21"/>
        <p:cNvGrpSpPr/>
        <p:nvPr/>
      </p:nvGrpSpPr>
      <p:grpSpPr>
        <a:xfrm>
          <a:off x="0" y="0"/>
          <a:ext cx="0" cy="0"/>
          <a:chOff x="0" y="0"/>
          <a:chExt cx="0" cy="0"/>
        </a:xfrm>
      </p:grpSpPr>
      <p:sp>
        <p:nvSpPr>
          <p:cNvPr id="22" name="Google Shape;22;p8"/>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marR="0" lvl="0" algn="ctr" rtl="0">
              <a:lnSpc>
                <a:spcPct val="90000"/>
              </a:lnSpc>
              <a:spcBef>
                <a:spcPts val="0"/>
              </a:spcBef>
              <a:spcAft>
                <a:spcPts val="0"/>
              </a:spcAft>
              <a:buClr>
                <a:srgbClr val="262626"/>
              </a:buClr>
              <a:buSzPts val="2800"/>
              <a:buFont typeface="Gill Sans"/>
              <a:buNone/>
              <a:defRPr sz="2800" b="0" i="0" u="none" strike="noStrike" cap="non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3" name="Google Shape;23;p8"/>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262626"/>
                </a:solidFill>
                <a:latin typeface="Gill Sans"/>
                <a:ea typeface="Gill Sans"/>
                <a:cs typeface="Gill Sans"/>
                <a:sym typeface="Gill Sans"/>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9pPr>
          </a:lstStyle>
          <a:p>
            <a:endParaRPr/>
          </a:p>
        </p:txBody>
      </p:sp>
      <p:sp>
        <p:nvSpPr>
          <p:cNvPr id="24" name="Google Shape;24;p8"/>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5" name="Google Shape;25;p8"/>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6" name="Google Shape;26;p8"/>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Gill Sans"/>
                <a:ea typeface="Gill Sans"/>
                <a:cs typeface="Gill Sans"/>
                <a:sym typeface="Gill Sans"/>
              </a:defRPr>
            </a:lvl1pPr>
            <a:lvl2pPr marL="0" marR="0" lvl="1" indent="0" algn="ctr" rtl="0">
              <a:spcBef>
                <a:spcPts val="0"/>
              </a:spcBef>
              <a:buNone/>
              <a:defRPr sz="1100" b="0" i="0" u="none" strike="noStrike" cap="none">
                <a:solidFill>
                  <a:srgbClr val="FFFFFF"/>
                </a:solidFill>
                <a:latin typeface="Gill Sans"/>
                <a:ea typeface="Gill Sans"/>
                <a:cs typeface="Gill Sans"/>
                <a:sym typeface="Gill Sans"/>
              </a:defRPr>
            </a:lvl2pPr>
            <a:lvl3pPr marL="0" marR="0" lvl="2" indent="0" algn="ctr" rtl="0">
              <a:spcBef>
                <a:spcPts val="0"/>
              </a:spcBef>
              <a:buNone/>
              <a:defRPr sz="1100" b="0" i="0" u="none" strike="noStrike" cap="none">
                <a:solidFill>
                  <a:srgbClr val="FFFFFF"/>
                </a:solidFill>
                <a:latin typeface="Gill Sans"/>
                <a:ea typeface="Gill Sans"/>
                <a:cs typeface="Gill Sans"/>
                <a:sym typeface="Gill Sans"/>
              </a:defRPr>
            </a:lvl3pPr>
            <a:lvl4pPr marL="0" marR="0" lvl="3" indent="0" algn="ctr" rtl="0">
              <a:spcBef>
                <a:spcPts val="0"/>
              </a:spcBef>
              <a:buNone/>
              <a:defRPr sz="1100" b="0" i="0" u="none" strike="noStrike" cap="none">
                <a:solidFill>
                  <a:srgbClr val="FFFFFF"/>
                </a:solidFill>
                <a:latin typeface="Gill Sans"/>
                <a:ea typeface="Gill Sans"/>
                <a:cs typeface="Gill Sans"/>
                <a:sym typeface="Gill Sans"/>
              </a:defRPr>
            </a:lvl4pPr>
            <a:lvl5pPr marL="0" marR="0" lvl="4" indent="0" algn="ctr" rtl="0">
              <a:spcBef>
                <a:spcPts val="0"/>
              </a:spcBef>
              <a:buNone/>
              <a:defRPr sz="1100" b="0" i="0" u="none" strike="noStrike" cap="none">
                <a:solidFill>
                  <a:srgbClr val="FFFFFF"/>
                </a:solidFill>
                <a:latin typeface="Gill Sans"/>
                <a:ea typeface="Gill Sans"/>
                <a:cs typeface="Gill Sans"/>
                <a:sym typeface="Gill Sans"/>
              </a:defRPr>
            </a:lvl5pPr>
            <a:lvl6pPr marL="0" marR="0" lvl="5" indent="0" algn="ctr" rtl="0">
              <a:spcBef>
                <a:spcPts val="0"/>
              </a:spcBef>
              <a:buNone/>
              <a:defRPr sz="1100" b="0" i="0" u="none" strike="noStrike" cap="none">
                <a:solidFill>
                  <a:srgbClr val="FFFFFF"/>
                </a:solidFill>
                <a:latin typeface="Gill Sans"/>
                <a:ea typeface="Gill Sans"/>
                <a:cs typeface="Gill Sans"/>
                <a:sym typeface="Gill Sans"/>
              </a:defRPr>
            </a:lvl6pPr>
            <a:lvl7pPr marL="0" marR="0" lvl="6" indent="0" algn="ctr" rtl="0">
              <a:spcBef>
                <a:spcPts val="0"/>
              </a:spcBef>
              <a:buNone/>
              <a:defRPr sz="1100" b="0" i="0" u="none" strike="noStrike" cap="none">
                <a:solidFill>
                  <a:srgbClr val="FFFFFF"/>
                </a:solidFill>
                <a:latin typeface="Gill Sans"/>
                <a:ea typeface="Gill Sans"/>
                <a:cs typeface="Gill Sans"/>
                <a:sym typeface="Gill Sans"/>
              </a:defRPr>
            </a:lvl7pPr>
            <a:lvl8pPr marL="0" marR="0" lvl="7" indent="0" algn="ctr" rtl="0">
              <a:spcBef>
                <a:spcPts val="0"/>
              </a:spcBef>
              <a:buNone/>
              <a:defRPr sz="1100" b="0" i="0" u="none" strike="noStrike" cap="none">
                <a:solidFill>
                  <a:srgbClr val="FFFFFF"/>
                </a:solidFill>
                <a:latin typeface="Gill Sans"/>
                <a:ea typeface="Gill Sans"/>
                <a:cs typeface="Gill Sans"/>
                <a:sym typeface="Gill Sans"/>
              </a:defRPr>
            </a:lvl8pPr>
            <a:lvl9pPr marL="0" marR="0" lvl="8" indent="0" algn="ctr" rtl="0">
              <a:spcBef>
                <a:spcPts val="0"/>
              </a:spcBef>
              <a:buNone/>
              <a:defRPr sz="1100" b="0" i="0" u="none" strike="noStrike" cap="none">
                <a:solidFill>
                  <a:srgbClr val="FFFFFF"/>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jp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3.png"/><Relationship Id="rId9"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21.jpg"/><Relationship Id="rId4" Type="http://schemas.openxmlformats.org/officeDocument/2006/relationships/image" Target="../media/image20.jp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mt="25000"/>
          </a:blip>
          <a:stretch>
            <a:fillRect/>
          </a:stretch>
        </a:blipFill>
        <a:effectLst/>
      </p:bgPr>
    </p:bg>
    <p:spTree>
      <p:nvGrpSpPr>
        <p:cNvPr id="1" name="Shape 102"/>
        <p:cNvGrpSpPr/>
        <p:nvPr/>
      </p:nvGrpSpPr>
      <p:grpSpPr>
        <a:xfrm>
          <a:off x="0" y="0"/>
          <a:ext cx="0" cy="0"/>
          <a:chOff x="0" y="0"/>
          <a:chExt cx="0" cy="0"/>
        </a:xfrm>
      </p:grpSpPr>
      <p:sp>
        <p:nvSpPr>
          <p:cNvPr id="103" name="Google Shape;103;p1"/>
          <p:cNvSpPr txBox="1">
            <a:spLocks noGrp="1"/>
          </p:cNvSpPr>
          <p:nvPr>
            <p:ph type="ctrTitle"/>
          </p:nvPr>
        </p:nvSpPr>
        <p:spPr>
          <a:xfrm>
            <a:off x="3200400" y="2058702"/>
            <a:ext cx="8991600" cy="1645800"/>
          </a:xfrm>
          <a:prstGeom prst="rect">
            <a:avLst/>
          </a:prstGeom>
          <a:solidFill>
            <a:srgbClr val="000000"/>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p>
            <a:pPr marL="0" lvl="0" indent="0" algn="ctr" rtl="0">
              <a:lnSpc>
                <a:spcPct val="90000"/>
              </a:lnSpc>
              <a:spcBef>
                <a:spcPts val="0"/>
              </a:spcBef>
              <a:spcAft>
                <a:spcPts val="0"/>
              </a:spcAft>
              <a:buClr>
                <a:srgbClr val="262626"/>
              </a:buClr>
              <a:buSzPts val="3800"/>
              <a:buFont typeface="Gill Sans"/>
              <a:buNone/>
            </a:pPr>
            <a:r>
              <a:rPr lang="en-US" b="1">
                <a:solidFill>
                  <a:srgbClr val="FFFFFF"/>
                </a:solidFill>
                <a:latin typeface="Montserrat"/>
                <a:ea typeface="Montserrat"/>
                <a:cs typeface="Montserrat"/>
                <a:sym typeface="Montserrat"/>
              </a:rPr>
              <a:t>AUTOMATED VR CAR FOR KIDS </a:t>
            </a:r>
            <a:endParaRPr b="1">
              <a:solidFill>
                <a:srgbClr val="FFFFFF"/>
              </a:solidFill>
              <a:latin typeface="Montserrat"/>
              <a:ea typeface="Montserrat"/>
              <a:cs typeface="Montserrat"/>
              <a:sym typeface="Montserrat"/>
            </a:endParaRPr>
          </a:p>
        </p:txBody>
      </p:sp>
      <p:sp>
        <p:nvSpPr>
          <p:cNvPr id="104" name="Google Shape;104;p1"/>
          <p:cNvSpPr txBox="1">
            <a:spLocks noGrp="1"/>
          </p:cNvSpPr>
          <p:nvPr>
            <p:ph type="subTitle" idx="1"/>
          </p:nvPr>
        </p:nvSpPr>
        <p:spPr>
          <a:xfrm>
            <a:off x="3200403" y="4097197"/>
            <a:ext cx="8502000" cy="2518800"/>
          </a:xfrm>
          <a:prstGeom prst="rect">
            <a:avLst/>
          </a:prstGeom>
          <a:noFill/>
          <a:ln>
            <a:noFill/>
          </a:ln>
        </p:spPr>
        <p:txBody>
          <a:bodyPr spcFirstLastPara="1" wrap="square" lIns="91425" tIns="45700" rIns="91425" bIns="45700" anchor="t" anchorCtr="0">
            <a:normAutofit fontScale="92500" lnSpcReduction="10000"/>
          </a:bodyPr>
          <a:lstStyle/>
          <a:p>
            <a:pPr marL="0" lvl="0" indent="0" algn="ctr" rtl="0">
              <a:lnSpc>
                <a:spcPct val="100000"/>
              </a:lnSpc>
              <a:spcBef>
                <a:spcPts val="0"/>
              </a:spcBef>
              <a:spcAft>
                <a:spcPts val="0"/>
              </a:spcAft>
              <a:buSzPct val="56910"/>
              <a:buNone/>
            </a:pPr>
            <a:r>
              <a:rPr lang="en-US" sz="3514">
                <a:solidFill>
                  <a:srgbClr val="000000"/>
                </a:solidFill>
                <a:latin typeface="Montserrat Medium"/>
                <a:ea typeface="Montserrat Medium"/>
                <a:cs typeface="Montserrat Medium"/>
                <a:sym typeface="Montserrat Medium"/>
              </a:rPr>
              <a:t>Team Name : </a:t>
            </a:r>
            <a:r>
              <a:rPr lang="en-US" sz="3514">
                <a:solidFill>
                  <a:srgbClr val="FF0000"/>
                </a:solidFill>
                <a:latin typeface="Montserrat Medium"/>
                <a:ea typeface="Montserrat Medium"/>
                <a:cs typeface="Montserrat Medium"/>
                <a:sym typeface="Montserrat Medium"/>
              </a:rPr>
              <a:t>ToGo</a:t>
            </a:r>
            <a:endParaRPr sz="3514">
              <a:solidFill>
                <a:srgbClr val="FF0000"/>
              </a:solidFill>
              <a:latin typeface="Montserrat Medium"/>
              <a:ea typeface="Montserrat Medium"/>
              <a:cs typeface="Montserrat Medium"/>
              <a:sym typeface="Montserrat Medium"/>
            </a:endParaRPr>
          </a:p>
          <a:p>
            <a:pPr marL="0" lvl="0" indent="0" algn="ctr" rtl="0">
              <a:lnSpc>
                <a:spcPct val="100000"/>
              </a:lnSpc>
              <a:spcBef>
                <a:spcPts val="1000"/>
              </a:spcBef>
              <a:spcAft>
                <a:spcPts val="0"/>
              </a:spcAft>
              <a:buSzPct val="74525"/>
              <a:buNone/>
            </a:pPr>
            <a:r>
              <a:rPr lang="en-US" sz="2683">
                <a:solidFill>
                  <a:srgbClr val="000000"/>
                </a:solidFill>
                <a:latin typeface="Montserrat Medium"/>
                <a:ea typeface="Montserrat Medium"/>
                <a:cs typeface="Montserrat Medium"/>
                <a:sym typeface="Montserrat Medium"/>
              </a:rPr>
              <a:t>Team Leader : Sameeha  M</a:t>
            </a:r>
            <a:endParaRPr sz="2683">
              <a:solidFill>
                <a:srgbClr val="000000"/>
              </a:solidFill>
              <a:latin typeface="Montserrat Medium"/>
              <a:ea typeface="Montserrat Medium"/>
              <a:cs typeface="Montserrat Medium"/>
              <a:sym typeface="Montserrat Medium"/>
            </a:endParaRPr>
          </a:p>
          <a:p>
            <a:pPr marL="0" lvl="0" indent="0" algn="ctr" rtl="0">
              <a:lnSpc>
                <a:spcPct val="100000"/>
              </a:lnSpc>
              <a:spcBef>
                <a:spcPts val="1000"/>
              </a:spcBef>
              <a:spcAft>
                <a:spcPts val="0"/>
              </a:spcAft>
              <a:buSzPct val="74525"/>
              <a:buNone/>
            </a:pPr>
            <a:r>
              <a:rPr lang="en-US" sz="2683">
                <a:solidFill>
                  <a:srgbClr val="000000"/>
                </a:solidFill>
                <a:latin typeface="Montserrat Medium"/>
                <a:ea typeface="Montserrat Medium"/>
                <a:cs typeface="Montserrat Medium"/>
                <a:sym typeface="Montserrat Medium"/>
              </a:rPr>
              <a:t>Team members 1: Divya Muthusamy</a:t>
            </a:r>
            <a:endParaRPr sz="2683">
              <a:solidFill>
                <a:srgbClr val="000000"/>
              </a:solidFill>
              <a:latin typeface="Montserrat Medium"/>
              <a:ea typeface="Montserrat Medium"/>
              <a:cs typeface="Montserrat Medium"/>
              <a:sym typeface="Montserrat Medium"/>
            </a:endParaRPr>
          </a:p>
          <a:p>
            <a:pPr marL="0" lvl="0" indent="0" algn="ctr" rtl="0">
              <a:lnSpc>
                <a:spcPct val="100000"/>
              </a:lnSpc>
              <a:spcBef>
                <a:spcPts val="1000"/>
              </a:spcBef>
              <a:spcAft>
                <a:spcPts val="0"/>
              </a:spcAft>
              <a:buSzPct val="74525"/>
              <a:buNone/>
            </a:pPr>
            <a:r>
              <a:rPr lang="en-US" sz="2683">
                <a:solidFill>
                  <a:srgbClr val="000000"/>
                </a:solidFill>
                <a:latin typeface="Montserrat Medium"/>
                <a:ea typeface="Montserrat Medium"/>
                <a:cs typeface="Montserrat Medium"/>
                <a:sym typeface="Montserrat Medium"/>
              </a:rPr>
              <a:t>Team member 2 : Mary Sneha Betty V</a:t>
            </a:r>
            <a:r>
              <a:rPr lang="en-US" sz="2683">
                <a:solidFill>
                  <a:srgbClr val="FF0000"/>
                </a:solidFill>
                <a:latin typeface="Montserrat Medium"/>
                <a:ea typeface="Montserrat Medium"/>
                <a:cs typeface="Montserrat Medium"/>
                <a:sym typeface="Montserrat Medium"/>
              </a:rPr>
              <a:t> </a:t>
            </a:r>
            <a:endParaRPr sz="2683">
              <a:latin typeface="Montserrat Medium"/>
              <a:ea typeface="Montserrat Medium"/>
              <a:cs typeface="Montserrat Medium"/>
              <a:sym typeface="Montserrat Medium"/>
            </a:endParaRPr>
          </a:p>
          <a:p>
            <a:pPr marL="0" lvl="0" indent="0" algn="ctr" rtl="0">
              <a:lnSpc>
                <a:spcPct val="100000"/>
              </a:lnSpc>
              <a:spcBef>
                <a:spcPts val="1000"/>
              </a:spcBef>
              <a:spcAft>
                <a:spcPts val="0"/>
              </a:spcAft>
              <a:buSzPct val="100000"/>
              <a:buNone/>
            </a:pPr>
            <a:r>
              <a:rPr lang="en-US">
                <a:solidFill>
                  <a:srgbClr val="FF0000"/>
                </a:solidFill>
              </a:rPr>
              <a:t> </a:t>
            </a:r>
            <a:endParaRPr/>
          </a:p>
          <a:p>
            <a:pPr marL="0" lvl="0" indent="0" algn="ctr" rtl="0">
              <a:lnSpc>
                <a:spcPct val="100000"/>
              </a:lnSpc>
              <a:spcBef>
                <a:spcPts val="1000"/>
              </a:spcBef>
              <a:spcAft>
                <a:spcPts val="0"/>
              </a:spcAft>
              <a:buSzPct val="100000"/>
              <a:buNone/>
            </a:pPr>
            <a:endParaRPr/>
          </a:p>
        </p:txBody>
      </p:sp>
      <p:pic>
        <p:nvPicPr>
          <p:cNvPr id="105" name="Google Shape;105;p1"/>
          <p:cNvPicPr preferRelativeResize="0"/>
          <p:nvPr/>
        </p:nvPicPr>
        <p:blipFill rotWithShape="1">
          <a:blip r:embed="rId4">
            <a:alphaModFix/>
          </a:blip>
          <a:srcRect/>
          <a:stretch/>
        </p:blipFill>
        <p:spPr>
          <a:xfrm>
            <a:off x="11493053" y="109043"/>
            <a:ext cx="599246" cy="59320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mt="25000"/>
          </a:blip>
          <a:stretch>
            <a:fillRect/>
          </a:stretch>
        </a:blipFill>
        <a:effectLst/>
      </p:bgPr>
    </p:bg>
    <p:spTree>
      <p:nvGrpSpPr>
        <p:cNvPr id="1" name="Shape 216"/>
        <p:cNvGrpSpPr/>
        <p:nvPr/>
      </p:nvGrpSpPr>
      <p:grpSpPr>
        <a:xfrm>
          <a:off x="0" y="0"/>
          <a:ext cx="0" cy="0"/>
          <a:chOff x="0" y="0"/>
          <a:chExt cx="0" cy="0"/>
        </a:xfrm>
      </p:grpSpPr>
      <p:sp>
        <p:nvSpPr>
          <p:cNvPr id="217" name="Google Shape;217;gcbed8a77ce_2_44"/>
          <p:cNvSpPr txBox="1">
            <a:spLocks noGrp="1"/>
          </p:cNvSpPr>
          <p:nvPr>
            <p:ph type="title"/>
          </p:nvPr>
        </p:nvSpPr>
        <p:spPr>
          <a:xfrm>
            <a:off x="2214925" y="564575"/>
            <a:ext cx="8064000" cy="1188600"/>
          </a:xfrm>
          <a:prstGeom prst="rect">
            <a:avLst/>
          </a:prstGeom>
          <a:solidFill>
            <a:srgbClr val="000000"/>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l" rtl="0">
              <a:lnSpc>
                <a:spcPct val="90000"/>
              </a:lnSpc>
              <a:spcBef>
                <a:spcPts val="0"/>
              </a:spcBef>
              <a:spcAft>
                <a:spcPts val="0"/>
              </a:spcAft>
              <a:buClr>
                <a:srgbClr val="262626"/>
              </a:buClr>
              <a:buSzPts val="2800"/>
              <a:buFont typeface="Gill Sans"/>
              <a:buNone/>
            </a:pPr>
            <a:r>
              <a:rPr lang="en-US" b="1">
                <a:solidFill>
                  <a:srgbClr val="FFFFFF"/>
                </a:solidFill>
              </a:rPr>
              <a:t>              UNIQUE SELLING POINTS</a:t>
            </a:r>
            <a:endParaRPr b="1">
              <a:solidFill>
                <a:srgbClr val="FFFFFF"/>
              </a:solidFill>
            </a:endParaRPr>
          </a:p>
        </p:txBody>
      </p:sp>
      <p:pic>
        <p:nvPicPr>
          <p:cNvPr id="218" name="Google Shape;218;gcbed8a77ce_2_44"/>
          <p:cNvPicPr preferRelativeResize="0"/>
          <p:nvPr/>
        </p:nvPicPr>
        <p:blipFill rotWithShape="1">
          <a:blip r:embed="rId4">
            <a:alphaModFix/>
          </a:blip>
          <a:srcRect/>
          <a:stretch/>
        </p:blipFill>
        <p:spPr>
          <a:xfrm>
            <a:off x="11493053" y="109043"/>
            <a:ext cx="599246" cy="593205"/>
          </a:xfrm>
          <a:prstGeom prst="rect">
            <a:avLst/>
          </a:prstGeom>
          <a:noFill/>
          <a:ln>
            <a:noFill/>
          </a:ln>
        </p:spPr>
      </p:pic>
      <p:sp>
        <p:nvSpPr>
          <p:cNvPr id="219" name="Google Shape;219;gcbed8a77ce_2_44"/>
          <p:cNvSpPr txBox="1"/>
          <p:nvPr/>
        </p:nvSpPr>
        <p:spPr>
          <a:xfrm>
            <a:off x="1720375" y="2357050"/>
            <a:ext cx="9201300" cy="3724800"/>
          </a:xfrm>
          <a:prstGeom prst="rect">
            <a:avLst/>
          </a:prstGeom>
          <a:noFill/>
          <a:ln>
            <a:noFill/>
          </a:ln>
        </p:spPr>
        <p:txBody>
          <a:bodyPr spcFirstLastPara="1" wrap="square" lIns="91425" tIns="91425" rIns="91425" bIns="91425" anchor="t" anchorCtr="0">
            <a:spAutoFit/>
          </a:bodyPr>
          <a:lstStyle/>
          <a:p>
            <a:pPr marL="457200" lvl="0" indent="-374650" algn="l" rtl="0">
              <a:spcBef>
                <a:spcPts val="0"/>
              </a:spcBef>
              <a:spcAft>
                <a:spcPts val="0"/>
              </a:spcAft>
              <a:buClr>
                <a:srgbClr val="000000"/>
              </a:buClr>
              <a:buSzPts val="2300"/>
              <a:buFont typeface="Montserrat"/>
              <a:buChar char="●"/>
            </a:pPr>
            <a:r>
              <a:rPr lang="en-US" sz="2300" b="1">
                <a:latin typeface="Montserrat"/>
                <a:ea typeface="Montserrat"/>
                <a:cs typeface="Montserrat"/>
                <a:sym typeface="Montserrat"/>
              </a:rPr>
              <a:t>The use of VR Tech will always excite the children to come to Walmart and improve Sales</a:t>
            </a:r>
            <a:endParaRPr sz="2300" b="1">
              <a:latin typeface="Montserrat"/>
              <a:ea typeface="Montserrat"/>
              <a:cs typeface="Montserrat"/>
              <a:sym typeface="Montserrat"/>
            </a:endParaRPr>
          </a:p>
          <a:p>
            <a:pPr marL="457200" lvl="0" indent="-374650" algn="l" rtl="0">
              <a:spcBef>
                <a:spcPts val="0"/>
              </a:spcBef>
              <a:spcAft>
                <a:spcPts val="0"/>
              </a:spcAft>
              <a:buClr>
                <a:srgbClr val="000000"/>
              </a:buClr>
              <a:buSzPts val="2300"/>
              <a:buFont typeface="Montserrat"/>
              <a:buChar char="●"/>
            </a:pPr>
            <a:r>
              <a:rPr lang="en-US" sz="2300" b="1">
                <a:latin typeface="Montserrat"/>
                <a:ea typeface="Montserrat"/>
                <a:cs typeface="Montserrat"/>
                <a:sym typeface="Montserrat"/>
              </a:rPr>
              <a:t>Google cardboard is cheaper compared to other gears and only requires a mobile phone with the vr application in it.</a:t>
            </a:r>
            <a:endParaRPr sz="2300" b="1">
              <a:latin typeface="Montserrat"/>
              <a:ea typeface="Montserrat"/>
              <a:cs typeface="Montserrat"/>
              <a:sym typeface="Montserrat"/>
            </a:endParaRPr>
          </a:p>
          <a:p>
            <a:pPr marL="457200" lvl="0" indent="-374650" algn="l" rtl="0">
              <a:spcBef>
                <a:spcPts val="0"/>
              </a:spcBef>
              <a:spcAft>
                <a:spcPts val="0"/>
              </a:spcAft>
              <a:buClr>
                <a:srgbClr val="000000"/>
              </a:buClr>
              <a:buSzPts val="2300"/>
              <a:buFont typeface="Montserrat"/>
              <a:buChar char="●"/>
            </a:pPr>
            <a:r>
              <a:rPr lang="en-US" sz="2300" b="1">
                <a:latin typeface="Montserrat"/>
                <a:ea typeface="Montserrat"/>
                <a:cs typeface="Montserrat"/>
                <a:sym typeface="Montserrat"/>
              </a:rPr>
              <a:t>Innovative approach to kinder the shoppings need of parents and kids at the same time.</a:t>
            </a:r>
            <a:endParaRPr sz="2300" b="1">
              <a:latin typeface="Montserrat"/>
              <a:ea typeface="Montserrat"/>
              <a:cs typeface="Montserrat"/>
              <a:sym typeface="Montserrat"/>
            </a:endParaRPr>
          </a:p>
          <a:p>
            <a:pPr marL="457200" lvl="0" indent="-374650" algn="l" rtl="0">
              <a:spcBef>
                <a:spcPts val="0"/>
              </a:spcBef>
              <a:spcAft>
                <a:spcPts val="0"/>
              </a:spcAft>
              <a:buClr>
                <a:srgbClr val="000000"/>
              </a:buClr>
              <a:buSzPts val="2300"/>
              <a:buFont typeface="Montserrat"/>
              <a:buChar char="●"/>
            </a:pPr>
            <a:r>
              <a:rPr lang="en-US" sz="2300" b="1">
                <a:latin typeface="Montserrat"/>
                <a:ea typeface="Montserrat"/>
                <a:cs typeface="Montserrat"/>
                <a:sym typeface="Montserrat"/>
              </a:rPr>
              <a:t>Will make Walmart a company that not only cares about customer needs but also who cares about the experience of shopping by making it unique.</a:t>
            </a:r>
            <a:endParaRPr sz="2300" b="1">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mt="26000"/>
          </a:blip>
          <a:stretch>
            <a:fillRect/>
          </a:stretch>
        </a:blipFill>
        <a:effectLst/>
      </p:bgPr>
    </p:bg>
    <p:spTree>
      <p:nvGrpSpPr>
        <p:cNvPr id="1" name="Shape 223"/>
        <p:cNvGrpSpPr/>
        <p:nvPr/>
      </p:nvGrpSpPr>
      <p:grpSpPr>
        <a:xfrm>
          <a:off x="0" y="0"/>
          <a:ext cx="0" cy="0"/>
          <a:chOff x="0" y="0"/>
          <a:chExt cx="0" cy="0"/>
        </a:xfrm>
      </p:grpSpPr>
      <p:sp>
        <p:nvSpPr>
          <p:cNvPr id="224" name="Google Shape;224;gcbed8a77ce_2_63"/>
          <p:cNvSpPr txBox="1">
            <a:spLocks noGrp="1"/>
          </p:cNvSpPr>
          <p:nvPr>
            <p:ph type="title"/>
          </p:nvPr>
        </p:nvSpPr>
        <p:spPr>
          <a:xfrm>
            <a:off x="11" y="432617"/>
            <a:ext cx="7729800" cy="1188600"/>
          </a:xfrm>
          <a:prstGeom prst="rect">
            <a:avLst/>
          </a:prstGeom>
          <a:solidFill>
            <a:srgbClr val="000000"/>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800"/>
              <a:buFont typeface="Gill Sans"/>
              <a:buNone/>
            </a:pPr>
            <a:r>
              <a:rPr lang="en-US" sz="2900" b="1">
                <a:solidFill>
                  <a:srgbClr val="FFFFFF"/>
                </a:solidFill>
                <a:latin typeface="Montserrat"/>
                <a:ea typeface="Montserrat"/>
                <a:cs typeface="Montserrat"/>
                <a:sym typeface="Montserrat"/>
              </a:rPr>
              <a:t>FUTURE ROADMAP</a:t>
            </a:r>
            <a:endParaRPr sz="2900" b="1">
              <a:solidFill>
                <a:srgbClr val="FFFFFF"/>
              </a:solidFill>
              <a:latin typeface="Montserrat"/>
              <a:ea typeface="Montserrat"/>
              <a:cs typeface="Montserrat"/>
              <a:sym typeface="Montserrat"/>
            </a:endParaRPr>
          </a:p>
        </p:txBody>
      </p:sp>
      <p:pic>
        <p:nvPicPr>
          <p:cNvPr id="225" name="Google Shape;225;gcbed8a77ce_2_63"/>
          <p:cNvPicPr preferRelativeResize="0"/>
          <p:nvPr/>
        </p:nvPicPr>
        <p:blipFill rotWithShape="1">
          <a:blip r:embed="rId4">
            <a:alphaModFix/>
          </a:blip>
          <a:srcRect/>
          <a:stretch/>
        </p:blipFill>
        <p:spPr>
          <a:xfrm>
            <a:off x="11493053" y="109043"/>
            <a:ext cx="599246" cy="593205"/>
          </a:xfrm>
          <a:prstGeom prst="rect">
            <a:avLst/>
          </a:prstGeom>
          <a:noFill/>
          <a:ln>
            <a:noFill/>
          </a:ln>
        </p:spPr>
      </p:pic>
      <p:cxnSp>
        <p:nvCxnSpPr>
          <p:cNvPr id="226" name="Google Shape;226;gcbed8a77ce_2_63"/>
          <p:cNvCxnSpPr/>
          <p:nvPr/>
        </p:nvCxnSpPr>
        <p:spPr>
          <a:xfrm>
            <a:off x="921100" y="2047025"/>
            <a:ext cx="35700" cy="4074600"/>
          </a:xfrm>
          <a:prstGeom prst="straightConnector1">
            <a:avLst/>
          </a:prstGeom>
          <a:noFill/>
          <a:ln w="19050" cap="flat" cmpd="sng">
            <a:solidFill>
              <a:srgbClr val="FFAB40"/>
            </a:solidFill>
            <a:prstDash val="solid"/>
            <a:round/>
            <a:headEnd type="none" w="med" len="med"/>
            <a:tailEnd type="none" w="med" len="med"/>
          </a:ln>
        </p:spPr>
      </p:cxnSp>
      <p:sp>
        <p:nvSpPr>
          <p:cNvPr id="227" name="Google Shape;227;gcbed8a77ce_2_63"/>
          <p:cNvSpPr txBox="1"/>
          <p:nvPr/>
        </p:nvSpPr>
        <p:spPr>
          <a:xfrm>
            <a:off x="1403176" y="2537843"/>
            <a:ext cx="4125600" cy="98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500">
                <a:latin typeface="Montserrat ExtraBold"/>
                <a:ea typeface="Montserrat ExtraBold"/>
                <a:cs typeface="Montserrat ExtraBold"/>
                <a:sym typeface="Montserrat ExtraBold"/>
              </a:rPr>
              <a:t>CAN BE ALSO IMPLEMENTED IN SHOPPING CART SO EVEN TROLLEYS DON’T HAVE TO BE PUSHED</a:t>
            </a:r>
            <a:endParaRPr sz="1500">
              <a:latin typeface="Montserrat ExtraBold"/>
              <a:ea typeface="Montserrat ExtraBold"/>
              <a:cs typeface="Montserrat ExtraBold"/>
              <a:sym typeface="Montserrat ExtraBold"/>
            </a:endParaRPr>
          </a:p>
        </p:txBody>
      </p:sp>
      <p:sp>
        <p:nvSpPr>
          <p:cNvPr id="228" name="Google Shape;228;gcbed8a77ce_2_63"/>
          <p:cNvSpPr txBox="1"/>
          <p:nvPr/>
        </p:nvSpPr>
        <p:spPr>
          <a:xfrm>
            <a:off x="5410316" y="2716950"/>
            <a:ext cx="6550200" cy="14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US">
                <a:latin typeface="Montserrat SemiBold"/>
                <a:ea typeface="Montserrat SemiBold"/>
                <a:cs typeface="Montserrat SemiBold"/>
                <a:sym typeface="Montserrat SemiBold"/>
              </a:rPr>
              <a:t>WILL REQUIRE TROLLEYS THAT CAN HANDLE MORE WEIGHT.</a:t>
            </a:r>
            <a:endParaRPr>
              <a:latin typeface="Montserrat SemiBold"/>
              <a:ea typeface="Montserrat SemiBold"/>
              <a:cs typeface="Montserrat SemiBold"/>
              <a:sym typeface="Montserrat SemiBold"/>
            </a:endParaRPr>
          </a:p>
        </p:txBody>
      </p:sp>
      <p:sp>
        <p:nvSpPr>
          <p:cNvPr id="229" name="Google Shape;229;gcbed8a77ce_2_63"/>
          <p:cNvSpPr txBox="1"/>
          <p:nvPr/>
        </p:nvSpPr>
        <p:spPr>
          <a:xfrm>
            <a:off x="6538980" y="2306311"/>
            <a:ext cx="2477100" cy="68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latin typeface="Montserrat ExtraBold"/>
                <a:ea typeface="Montserrat ExtraBold"/>
                <a:cs typeface="Montserrat ExtraBold"/>
                <a:sym typeface="Montserrat ExtraBold"/>
              </a:rPr>
              <a:t>DAY 3</a:t>
            </a:r>
            <a:endParaRPr>
              <a:solidFill>
                <a:srgbClr val="FFFFFF"/>
              </a:solidFill>
              <a:latin typeface="Montserrat ExtraBold"/>
              <a:ea typeface="Montserrat ExtraBold"/>
              <a:cs typeface="Montserrat ExtraBold"/>
              <a:sym typeface="Montserrat ExtraBold"/>
            </a:endParaRPr>
          </a:p>
        </p:txBody>
      </p:sp>
      <p:sp>
        <p:nvSpPr>
          <p:cNvPr id="230" name="Google Shape;230;gcbed8a77ce_2_63"/>
          <p:cNvSpPr txBox="1"/>
          <p:nvPr/>
        </p:nvSpPr>
        <p:spPr>
          <a:xfrm>
            <a:off x="6538985" y="4436950"/>
            <a:ext cx="2477100" cy="14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latin typeface="Montserrat"/>
                <a:ea typeface="Montserrat"/>
                <a:cs typeface="Montserrat"/>
                <a:sym typeface="Montserrat"/>
              </a:rPr>
              <a:t>Mars is a cold place</a:t>
            </a:r>
            <a:endParaRPr>
              <a:solidFill>
                <a:srgbClr val="FFFFFF"/>
              </a:solidFill>
              <a:latin typeface="Montserrat"/>
              <a:ea typeface="Montserrat"/>
              <a:cs typeface="Montserrat"/>
              <a:sym typeface="Montserrat"/>
            </a:endParaRPr>
          </a:p>
          <a:p>
            <a:pPr marL="0" lvl="0" indent="0" algn="ctr" rtl="0">
              <a:spcBef>
                <a:spcPts val="1600"/>
              </a:spcBef>
              <a:spcAft>
                <a:spcPts val="1600"/>
              </a:spcAft>
              <a:buNone/>
            </a:pPr>
            <a:endParaRPr>
              <a:solidFill>
                <a:srgbClr val="FFFFFF"/>
              </a:solidFill>
              <a:latin typeface="Montserrat"/>
              <a:ea typeface="Montserrat"/>
              <a:cs typeface="Montserrat"/>
              <a:sym typeface="Montserrat"/>
            </a:endParaRPr>
          </a:p>
        </p:txBody>
      </p:sp>
      <p:sp>
        <p:nvSpPr>
          <p:cNvPr id="231" name="Google Shape;231;gcbed8a77ce_2_63"/>
          <p:cNvSpPr txBox="1"/>
          <p:nvPr/>
        </p:nvSpPr>
        <p:spPr>
          <a:xfrm>
            <a:off x="5916703" y="4436950"/>
            <a:ext cx="5972400" cy="14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US">
                <a:latin typeface="Montserrat SemiBold"/>
                <a:ea typeface="Montserrat SemiBold"/>
                <a:cs typeface="Montserrat SemiBold"/>
                <a:sym typeface="Montserrat SemiBold"/>
              </a:rPr>
              <a:t>THIS WILL ENSURE CHILDREN DON’T GET BORED OF THE VR APPLICATION</a:t>
            </a:r>
            <a:endParaRPr>
              <a:latin typeface="Montserrat SemiBold"/>
              <a:ea typeface="Montserrat SemiBold"/>
              <a:cs typeface="Montserrat SemiBold"/>
              <a:sym typeface="Montserrat SemiBold"/>
            </a:endParaRPr>
          </a:p>
        </p:txBody>
      </p:sp>
      <p:sp>
        <p:nvSpPr>
          <p:cNvPr id="232" name="Google Shape;232;gcbed8a77ce_2_63"/>
          <p:cNvSpPr txBox="1"/>
          <p:nvPr/>
        </p:nvSpPr>
        <p:spPr>
          <a:xfrm>
            <a:off x="1516475" y="4507425"/>
            <a:ext cx="4305600" cy="68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Montserrat ExtraBold"/>
                <a:ea typeface="Montserrat ExtraBold"/>
                <a:cs typeface="Montserrat ExtraBold"/>
                <a:sym typeface="Montserrat ExtraBold"/>
              </a:rPr>
              <a:t>MORE VR APPLICATIONS CAN BE INTEGRATED SO CHILDREN CAN VIEW DIFFERENT APPS WHENEVER THEY VISIT</a:t>
            </a:r>
            <a:endParaRPr>
              <a:latin typeface="Montserrat ExtraBold"/>
              <a:ea typeface="Montserrat ExtraBold"/>
              <a:cs typeface="Montserrat ExtraBold"/>
              <a:sym typeface="Montserrat ExtraBold"/>
            </a:endParaRPr>
          </a:p>
        </p:txBody>
      </p:sp>
      <p:sp>
        <p:nvSpPr>
          <p:cNvPr id="233" name="Google Shape;233;gcbed8a77ce_2_63"/>
          <p:cNvSpPr txBox="1"/>
          <p:nvPr/>
        </p:nvSpPr>
        <p:spPr>
          <a:xfrm>
            <a:off x="9553887" y="1881050"/>
            <a:ext cx="2477100" cy="14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US">
                <a:solidFill>
                  <a:srgbClr val="FFFFFF"/>
                </a:solidFill>
                <a:latin typeface="Montserrat"/>
                <a:ea typeface="Montserrat"/>
                <a:cs typeface="Montserrat"/>
                <a:sym typeface="Montserrat"/>
              </a:rPr>
              <a:t>Venus has a nice name </a:t>
            </a:r>
            <a:endParaRPr>
              <a:solidFill>
                <a:srgbClr val="FFFFFF"/>
              </a:solidFill>
              <a:latin typeface="Montserrat"/>
              <a:ea typeface="Montserrat"/>
              <a:cs typeface="Montserrat"/>
              <a:sym typeface="Montserrat"/>
            </a:endParaRPr>
          </a:p>
        </p:txBody>
      </p:sp>
      <p:sp>
        <p:nvSpPr>
          <p:cNvPr id="234" name="Google Shape;234;gcbed8a77ce_2_63"/>
          <p:cNvSpPr/>
          <p:nvPr/>
        </p:nvSpPr>
        <p:spPr>
          <a:xfrm>
            <a:off x="762694" y="2764938"/>
            <a:ext cx="352500" cy="426900"/>
          </a:xfrm>
          <a:prstGeom prst="ellipse">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gcbed8a77ce_2_63"/>
          <p:cNvSpPr/>
          <p:nvPr/>
        </p:nvSpPr>
        <p:spPr>
          <a:xfrm>
            <a:off x="762697" y="4635813"/>
            <a:ext cx="352500" cy="426900"/>
          </a:xfrm>
          <a:prstGeom prst="ellipse">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6" name="Google Shape;236;gcbed8a77ce_2_63"/>
          <p:cNvCxnSpPr/>
          <p:nvPr/>
        </p:nvCxnSpPr>
        <p:spPr>
          <a:xfrm>
            <a:off x="13831675" y="4297500"/>
            <a:ext cx="1137000" cy="11370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mt="25000"/>
          </a:blip>
          <a:stretch>
            <a:fillRect/>
          </a:stretch>
        </a:blipFill>
        <a:effectLst/>
      </p:bgPr>
    </p:bg>
    <p:spTree>
      <p:nvGrpSpPr>
        <p:cNvPr id="1" name="Shape 241"/>
        <p:cNvGrpSpPr/>
        <p:nvPr/>
      </p:nvGrpSpPr>
      <p:grpSpPr>
        <a:xfrm>
          <a:off x="0" y="0"/>
          <a:ext cx="0" cy="0"/>
          <a:chOff x="0" y="0"/>
          <a:chExt cx="0" cy="0"/>
        </a:xfrm>
      </p:grpSpPr>
      <p:sp>
        <p:nvSpPr>
          <p:cNvPr id="242" name="Google Shape;242;gcbed8a77ce_2_121"/>
          <p:cNvSpPr txBox="1">
            <a:spLocks noGrp="1"/>
          </p:cNvSpPr>
          <p:nvPr>
            <p:ph type="ctrTitle"/>
          </p:nvPr>
        </p:nvSpPr>
        <p:spPr>
          <a:xfrm>
            <a:off x="1696150" y="2212702"/>
            <a:ext cx="8991600" cy="1645800"/>
          </a:xfrm>
          <a:prstGeom prst="rect">
            <a:avLst/>
          </a:prstGeom>
          <a:solidFill>
            <a:srgbClr val="000000"/>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p>
            <a:pPr marL="0" lvl="0" indent="0" algn="ctr" rtl="0">
              <a:lnSpc>
                <a:spcPct val="90000"/>
              </a:lnSpc>
              <a:spcBef>
                <a:spcPts val="0"/>
              </a:spcBef>
              <a:spcAft>
                <a:spcPts val="0"/>
              </a:spcAft>
              <a:buClr>
                <a:srgbClr val="262626"/>
              </a:buClr>
              <a:buSzPts val="3800"/>
              <a:buFont typeface="Gill Sans"/>
              <a:buNone/>
            </a:pPr>
            <a:r>
              <a:rPr lang="en-US" b="1">
                <a:solidFill>
                  <a:srgbClr val="FFFFFF"/>
                </a:solidFill>
                <a:latin typeface="Montserrat"/>
                <a:ea typeface="Montserrat"/>
                <a:cs typeface="Montserrat"/>
                <a:sym typeface="Montserrat"/>
              </a:rPr>
              <a:t>THANK YOU! </a:t>
            </a:r>
            <a:endParaRPr b="1">
              <a:solidFill>
                <a:srgbClr val="FFFFFF"/>
              </a:solidFill>
              <a:latin typeface="Montserrat"/>
              <a:ea typeface="Montserrat"/>
              <a:cs typeface="Montserrat"/>
              <a:sym typeface="Montserrat"/>
            </a:endParaRPr>
          </a:p>
        </p:txBody>
      </p:sp>
      <p:sp>
        <p:nvSpPr>
          <p:cNvPr id="243" name="Google Shape;243;gcbed8a77ce_2_121"/>
          <p:cNvSpPr txBox="1">
            <a:spLocks noGrp="1"/>
          </p:cNvSpPr>
          <p:nvPr>
            <p:ph type="subTitle" idx="1"/>
          </p:nvPr>
        </p:nvSpPr>
        <p:spPr>
          <a:xfrm>
            <a:off x="1696153" y="4132722"/>
            <a:ext cx="8502000" cy="2518800"/>
          </a:xfrm>
          <a:prstGeom prst="rect">
            <a:avLst/>
          </a:prstGeom>
          <a:noFill/>
          <a:ln>
            <a:noFill/>
          </a:ln>
        </p:spPr>
        <p:txBody>
          <a:bodyPr spcFirstLastPara="1" wrap="square" lIns="91425" tIns="45700" rIns="91425" bIns="45700" anchor="t" anchorCtr="0">
            <a:normAutofit fontScale="92500" lnSpcReduction="10000"/>
          </a:bodyPr>
          <a:lstStyle/>
          <a:p>
            <a:pPr marL="0" lvl="0" indent="0" algn="ctr" rtl="0">
              <a:lnSpc>
                <a:spcPct val="100000"/>
              </a:lnSpc>
              <a:spcBef>
                <a:spcPts val="0"/>
              </a:spcBef>
              <a:spcAft>
                <a:spcPts val="0"/>
              </a:spcAft>
              <a:buSzPct val="56910"/>
              <a:buNone/>
            </a:pPr>
            <a:r>
              <a:rPr lang="en-US" sz="3514">
                <a:solidFill>
                  <a:srgbClr val="000000"/>
                </a:solidFill>
                <a:latin typeface="Montserrat Medium"/>
                <a:ea typeface="Montserrat Medium"/>
                <a:cs typeface="Montserrat Medium"/>
                <a:sym typeface="Montserrat Medium"/>
              </a:rPr>
              <a:t>Team Name : </a:t>
            </a:r>
            <a:r>
              <a:rPr lang="en-US" sz="3514">
                <a:solidFill>
                  <a:srgbClr val="FF0000"/>
                </a:solidFill>
                <a:latin typeface="Montserrat Medium"/>
                <a:ea typeface="Montserrat Medium"/>
                <a:cs typeface="Montserrat Medium"/>
                <a:sym typeface="Montserrat Medium"/>
              </a:rPr>
              <a:t>ToGo</a:t>
            </a:r>
            <a:endParaRPr sz="3514">
              <a:solidFill>
                <a:srgbClr val="FF0000"/>
              </a:solidFill>
              <a:latin typeface="Montserrat Medium"/>
              <a:ea typeface="Montserrat Medium"/>
              <a:cs typeface="Montserrat Medium"/>
              <a:sym typeface="Montserrat Medium"/>
            </a:endParaRPr>
          </a:p>
          <a:p>
            <a:pPr marL="0" lvl="0" indent="0" algn="ctr" rtl="0">
              <a:lnSpc>
                <a:spcPct val="100000"/>
              </a:lnSpc>
              <a:spcBef>
                <a:spcPts val="1000"/>
              </a:spcBef>
              <a:spcAft>
                <a:spcPts val="0"/>
              </a:spcAft>
              <a:buSzPct val="74525"/>
              <a:buNone/>
            </a:pPr>
            <a:r>
              <a:rPr lang="en-US" sz="2683">
                <a:solidFill>
                  <a:srgbClr val="000000"/>
                </a:solidFill>
                <a:latin typeface="Montserrat Medium"/>
                <a:ea typeface="Montserrat Medium"/>
                <a:cs typeface="Montserrat Medium"/>
                <a:sym typeface="Montserrat Medium"/>
              </a:rPr>
              <a:t>Team Leader : Sameeha  M</a:t>
            </a:r>
            <a:endParaRPr sz="2683">
              <a:solidFill>
                <a:srgbClr val="000000"/>
              </a:solidFill>
              <a:latin typeface="Montserrat Medium"/>
              <a:ea typeface="Montserrat Medium"/>
              <a:cs typeface="Montserrat Medium"/>
              <a:sym typeface="Montserrat Medium"/>
            </a:endParaRPr>
          </a:p>
          <a:p>
            <a:pPr marL="0" lvl="0" indent="0" algn="ctr" rtl="0">
              <a:lnSpc>
                <a:spcPct val="100000"/>
              </a:lnSpc>
              <a:spcBef>
                <a:spcPts val="1000"/>
              </a:spcBef>
              <a:spcAft>
                <a:spcPts val="0"/>
              </a:spcAft>
              <a:buSzPct val="74525"/>
              <a:buNone/>
            </a:pPr>
            <a:r>
              <a:rPr lang="en-US" sz="2683">
                <a:solidFill>
                  <a:srgbClr val="000000"/>
                </a:solidFill>
                <a:latin typeface="Montserrat Medium"/>
                <a:ea typeface="Montserrat Medium"/>
                <a:cs typeface="Montserrat Medium"/>
                <a:sym typeface="Montserrat Medium"/>
              </a:rPr>
              <a:t>Team members1: Divya Muthusamy</a:t>
            </a:r>
            <a:endParaRPr sz="2683">
              <a:solidFill>
                <a:srgbClr val="000000"/>
              </a:solidFill>
              <a:latin typeface="Montserrat Medium"/>
              <a:ea typeface="Montserrat Medium"/>
              <a:cs typeface="Montserrat Medium"/>
              <a:sym typeface="Montserrat Medium"/>
            </a:endParaRPr>
          </a:p>
          <a:p>
            <a:pPr marL="0" lvl="0" indent="0" algn="ctr" rtl="0">
              <a:lnSpc>
                <a:spcPct val="100000"/>
              </a:lnSpc>
              <a:spcBef>
                <a:spcPts val="1000"/>
              </a:spcBef>
              <a:spcAft>
                <a:spcPts val="0"/>
              </a:spcAft>
              <a:buSzPct val="74525"/>
              <a:buNone/>
            </a:pPr>
            <a:r>
              <a:rPr lang="en-US" sz="2683">
                <a:solidFill>
                  <a:srgbClr val="000000"/>
                </a:solidFill>
                <a:latin typeface="Montserrat Medium"/>
                <a:ea typeface="Montserrat Medium"/>
                <a:cs typeface="Montserrat Medium"/>
                <a:sym typeface="Montserrat Medium"/>
              </a:rPr>
              <a:t>Team member 2 : Mary Sneha Betty V</a:t>
            </a:r>
            <a:r>
              <a:rPr lang="en-US" sz="2683">
                <a:solidFill>
                  <a:srgbClr val="FF0000"/>
                </a:solidFill>
                <a:latin typeface="Montserrat Medium"/>
                <a:ea typeface="Montserrat Medium"/>
                <a:cs typeface="Montserrat Medium"/>
                <a:sym typeface="Montserrat Medium"/>
              </a:rPr>
              <a:t> </a:t>
            </a:r>
            <a:endParaRPr sz="2683">
              <a:latin typeface="Montserrat Medium"/>
              <a:ea typeface="Montserrat Medium"/>
              <a:cs typeface="Montserrat Medium"/>
              <a:sym typeface="Montserrat Medium"/>
            </a:endParaRPr>
          </a:p>
          <a:p>
            <a:pPr marL="0" lvl="0" indent="0" algn="ctr" rtl="0">
              <a:lnSpc>
                <a:spcPct val="100000"/>
              </a:lnSpc>
              <a:spcBef>
                <a:spcPts val="1000"/>
              </a:spcBef>
              <a:spcAft>
                <a:spcPts val="0"/>
              </a:spcAft>
              <a:buSzPct val="100000"/>
              <a:buNone/>
            </a:pPr>
            <a:r>
              <a:rPr lang="en-US">
                <a:solidFill>
                  <a:srgbClr val="FF0000"/>
                </a:solidFill>
              </a:rPr>
              <a:t> </a:t>
            </a:r>
            <a:endParaRPr/>
          </a:p>
          <a:p>
            <a:pPr marL="0" lvl="0" indent="0" algn="ctr" rtl="0">
              <a:lnSpc>
                <a:spcPct val="100000"/>
              </a:lnSpc>
              <a:spcBef>
                <a:spcPts val="1000"/>
              </a:spcBef>
              <a:spcAft>
                <a:spcPts val="0"/>
              </a:spcAft>
              <a:buSzPct val="100000"/>
              <a:buNone/>
            </a:pPr>
            <a:endParaRPr/>
          </a:p>
        </p:txBody>
      </p:sp>
      <p:pic>
        <p:nvPicPr>
          <p:cNvPr id="244" name="Google Shape;244;gcbed8a77ce_2_121"/>
          <p:cNvPicPr preferRelativeResize="0"/>
          <p:nvPr/>
        </p:nvPicPr>
        <p:blipFill rotWithShape="1">
          <a:blip r:embed="rId4">
            <a:alphaModFix/>
          </a:blip>
          <a:srcRect/>
          <a:stretch/>
        </p:blipFill>
        <p:spPr>
          <a:xfrm>
            <a:off x="11493053" y="109043"/>
            <a:ext cx="599246" cy="59320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mt="25000"/>
          </a:blip>
          <a:stretch>
            <a:fillRect/>
          </a:stretch>
        </a:blipFill>
        <a:effectLst/>
      </p:bgPr>
    </p:bg>
    <p:spTree>
      <p:nvGrpSpPr>
        <p:cNvPr id="1" name="Shape 109"/>
        <p:cNvGrpSpPr/>
        <p:nvPr/>
      </p:nvGrpSpPr>
      <p:grpSpPr>
        <a:xfrm>
          <a:off x="0" y="0"/>
          <a:ext cx="0" cy="0"/>
          <a:chOff x="0" y="0"/>
          <a:chExt cx="0" cy="0"/>
        </a:xfrm>
      </p:grpSpPr>
      <p:sp>
        <p:nvSpPr>
          <p:cNvPr id="110" name="Google Shape;110;p2"/>
          <p:cNvSpPr txBox="1">
            <a:spLocks noGrp="1"/>
          </p:cNvSpPr>
          <p:nvPr>
            <p:ph type="title"/>
          </p:nvPr>
        </p:nvSpPr>
        <p:spPr>
          <a:xfrm>
            <a:off x="2405300" y="442150"/>
            <a:ext cx="7555500" cy="1140300"/>
          </a:xfrm>
          <a:prstGeom prst="rect">
            <a:avLst/>
          </a:prstGeom>
          <a:solidFill>
            <a:srgbClr val="000000"/>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l" rtl="0">
              <a:lnSpc>
                <a:spcPct val="90000"/>
              </a:lnSpc>
              <a:spcBef>
                <a:spcPts val="0"/>
              </a:spcBef>
              <a:spcAft>
                <a:spcPts val="0"/>
              </a:spcAft>
              <a:buClr>
                <a:srgbClr val="262626"/>
              </a:buClr>
              <a:buSzPts val="2800"/>
              <a:buFont typeface="Gill Sans"/>
              <a:buNone/>
            </a:pPr>
            <a:r>
              <a:rPr lang="en-US" b="1">
                <a:solidFill>
                  <a:srgbClr val="FFFFFF"/>
                </a:solidFill>
              </a:rPr>
              <a:t>  </a:t>
            </a:r>
            <a:r>
              <a:rPr lang="en-US" b="1">
                <a:solidFill>
                  <a:srgbClr val="FFFFFF"/>
                </a:solidFill>
                <a:latin typeface="Montserrat"/>
                <a:ea typeface="Montserrat"/>
                <a:cs typeface="Montserrat"/>
                <a:sym typeface="Montserrat"/>
              </a:rPr>
              <a:t>WHAT ARE WE TRYING TO ACHIEVE?</a:t>
            </a:r>
            <a:endParaRPr b="1">
              <a:solidFill>
                <a:srgbClr val="FFFFFF"/>
              </a:solidFill>
              <a:latin typeface="Montserrat"/>
              <a:ea typeface="Montserrat"/>
              <a:cs typeface="Montserrat"/>
              <a:sym typeface="Montserrat"/>
            </a:endParaRPr>
          </a:p>
        </p:txBody>
      </p:sp>
      <p:sp>
        <p:nvSpPr>
          <p:cNvPr id="111" name="Google Shape;111;p2"/>
          <p:cNvSpPr txBox="1">
            <a:spLocks noGrp="1"/>
          </p:cNvSpPr>
          <p:nvPr>
            <p:ph type="body" idx="1"/>
          </p:nvPr>
        </p:nvSpPr>
        <p:spPr>
          <a:xfrm>
            <a:off x="1548950" y="3013850"/>
            <a:ext cx="9468600" cy="2885100"/>
          </a:xfrm>
          <a:prstGeom prst="rect">
            <a:avLst/>
          </a:prstGeom>
          <a:blipFill rotWithShape="1">
            <a:blip r:embed="rId4">
              <a:alphaModFix amt="5000"/>
            </a:blip>
            <a:tile tx="0" ty="0" sx="100000" sy="100000" flip="none" algn="tl"/>
          </a:blip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None/>
            </a:pPr>
            <a:endParaRPr>
              <a:latin typeface="Montserrat Medium"/>
              <a:ea typeface="Montserrat Medium"/>
              <a:cs typeface="Montserrat Medium"/>
              <a:sym typeface="Montserrat Medium"/>
            </a:endParaRPr>
          </a:p>
          <a:p>
            <a:pPr marL="0" lvl="0" indent="0" algn="l" rtl="0">
              <a:lnSpc>
                <a:spcPct val="100000"/>
              </a:lnSpc>
              <a:spcBef>
                <a:spcPts val="1000"/>
              </a:spcBef>
              <a:spcAft>
                <a:spcPts val="0"/>
              </a:spcAft>
              <a:buNone/>
            </a:pPr>
            <a:r>
              <a:rPr lang="en-US" b="1">
                <a:latin typeface="Montserrat"/>
                <a:ea typeface="Montserrat"/>
                <a:cs typeface="Montserrat"/>
                <a:sym typeface="Montserrat"/>
              </a:rPr>
              <a:t>                                                                                                                              </a:t>
            </a:r>
            <a:endParaRPr b="1">
              <a:latin typeface="Montserrat"/>
              <a:ea typeface="Montserrat"/>
              <a:cs typeface="Montserrat"/>
              <a:sym typeface="Montserrat"/>
            </a:endParaRPr>
          </a:p>
          <a:p>
            <a:pPr marL="228600" lvl="0" indent="-234950" algn="l" rtl="0">
              <a:lnSpc>
                <a:spcPct val="100000"/>
              </a:lnSpc>
              <a:spcBef>
                <a:spcPts val="1000"/>
              </a:spcBef>
              <a:spcAft>
                <a:spcPts val="0"/>
              </a:spcAft>
              <a:buSzPts val="1900"/>
              <a:buFont typeface="Montserrat Medium"/>
              <a:buChar char="●"/>
            </a:pPr>
            <a:r>
              <a:rPr lang="en-US" sz="1900">
                <a:latin typeface="Montserrat Medium"/>
                <a:ea typeface="Montserrat Medium"/>
                <a:cs typeface="Montserrat Medium"/>
                <a:sym typeface="Montserrat Medium"/>
              </a:rPr>
              <a:t>Because it is sometimes commendable to see parents in shopping malls tackling their kids at the best.</a:t>
            </a:r>
            <a:endParaRPr sz="1900">
              <a:latin typeface="Montserrat Medium"/>
              <a:ea typeface="Montserrat Medium"/>
              <a:cs typeface="Montserrat Medium"/>
              <a:sym typeface="Montserrat Medium"/>
            </a:endParaRPr>
          </a:p>
          <a:p>
            <a:pPr marL="228600" lvl="0" indent="-234950" algn="l" rtl="0">
              <a:lnSpc>
                <a:spcPct val="100000"/>
              </a:lnSpc>
              <a:spcBef>
                <a:spcPts val="1000"/>
              </a:spcBef>
              <a:spcAft>
                <a:spcPts val="0"/>
              </a:spcAft>
              <a:buSzPts val="1900"/>
              <a:buFont typeface="Montserrat Medium"/>
              <a:buChar char="●"/>
            </a:pPr>
            <a:r>
              <a:rPr lang="en-US" sz="1900">
                <a:latin typeface="Montserrat Medium"/>
                <a:ea typeface="Montserrat Medium"/>
                <a:cs typeface="Montserrat Medium"/>
                <a:sym typeface="Montserrat Medium"/>
              </a:rPr>
              <a:t>There are so many problems faced while shopping with kids. </a:t>
            </a:r>
            <a:endParaRPr sz="1900">
              <a:latin typeface="Montserrat Medium"/>
              <a:ea typeface="Montserrat Medium"/>
              <a:cs typeface="Montserrat Medium"/>
              <a:sym typeface="Montserrat Medium"/>
            </a:endParaRPr>
          </a:p>
          <a:p>
            <a:pPr marL="228600" lvl="0" indent="-234950" algn="l" rtl="0">
              <a:lnSpc>
                <a:spcPct val="100000"/>
              </a:lnSpc>
              <a:spcBef>
                <a:spcPts val="1000"/>
              </a:spcBef>
              <a:spcAft>
                <a:spcPts val="0"/>
              </a:spcAft>
              <a:buSzPts val="1900"/>
              <a:buFont typeface="Montserrat"/>
              <a:buChar char="●"/>
            </a:pPr>
            <a:r>
              <a:rPr lang="en-US" sz="1900" b="1">
                <a:latin typeface="Montserrat"/>
                <a:ea typeface="Montserrat"/>
                <a:cs typeface="Montserrat"/>
                <a:sym typeface="Montserrat"/>
              </a:rPr>
              <a:t>Our project aims to ease the shopping life of parents by being a solution to those problems of parents while shopping with their kids</a:t>
            </a:r>
            <a:endParaRPr sz="1900" b="1">
              <a:latin typeface="Montserrat"/>
              <a:ea typeface="Montserrat"/>
              <a:cs typeface="Montserrat"/>
              <a:sym typeface="Montserrat"/>
            </a:endParaRPr>
          </a:p>
        </p:txBody>
      </p:sp>
      <p:pic>
        <p:nvPicPr>
          <p:cNvPr id="112" name="Google Shape;112;p2"/>
          <p:cNvPicPr preferRelativeResize="0"/>
          <p:nvPr/>
        </p:nvPicPr>
        <p:blipFill rotWithShape="1">
          <a:blip r:embed="rId5">
            <a:alphaModFix/>
          </a:blip>
          <a:srcRect/>
          <a:stretch/>
        </p:blipFill>
        <p:spPr>
          <a:xfrm>
            <a:off x="11493053" y="109043"/>
            <a:ext cx="599246" cy="593205"/>
          </a:xfrm>
          <a:prstGeom prst="rect">
            <a:avLst/>
          </a:prstGeom>
          <a:noFill/>
          <a:ln>
            <a:noFill/>
          </a:ln>
        </p:spPr>
      </p:pic>
      <p:sp>
        <p:nvSpPr>
          <p:cNvPr id="113" name="Google Shape;113;p2"/>
          <p:cNvSpPr txBox="1"/>
          <p:nvPr/>
        </p:nvSpPr>
        <p:spPr>
          <a:xfrm>
            <a:off x="1276375" y="1774163"/>
            <a:ext cx="10462500" cy="1154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100" b="1">
                <a:solidFill>
                  <a:schemeClr val="accent1"/>
                </a:solidFill>
                <a:highlight>
                  <a:srgbClr val="FFF2CC"/>
                </a:highlight>
                <a:latin typeface="Montserrat"/>
                <a:ea typeface="Montserrat"/>
                <a:cs typeface="Montserrat"/>
                <a:sym typeface="Montserrat"/>
              </a:rPr>
              <a:t>    We all love to shop at peace, and at our own pace, when especially in </a:t>
            </a:r>
            <a:endParaRPr sz="2100" b="1">
              <a:solidFill>
                <a:schemeClr val="accent1"/>
              </a:solidFill>
              <a:highlight>
                <a:srgbClr val="FFF2CC"/>
              </a:highlight>
              <a:latin typeface="Montserrat"/>
              <a:ea typeface="Montserrat"/>
              <a:cs typeface="Montserrat"/>
              <a:sym typeface="Montserrat"/>
            </a:endParaRPr>
          </a:p>
          <a:p>
            <a:pPr marL="0" lvl="0" indent="0" algn="l" rtl="0">
              <a:spcBef>
                <a:spcPts val="0"/>
              </a:spcBef>
              <a:spcAft>
                <a:spcPts val="0"/>
              </a:spcAft>
              <a:buNone/>
            </a:pPr>
            <a:r>
              <a:rPr lang="en-US" sz="2100" b="1">
                <a:solidFill>
                  <a:schemeClr val="accent1"/>
                </a:solidFill>
                <a:highlight>
                  <a:srgbClr val="FFF2CC"/>
                </a:highlight>
                <a:latin typeface="Montserrat"/>
                <a:ea typeface="Montserrat"/>
                <a:cs typeface="Montserrat"/>
                <a:sym typeface="Montserrat"/>
              </a:rPr>
              <a:t>  stores like Walmart which have huge variety of options to choose from. </a:t>
            </a:r>
            <a:endParaRPr sz="2100" b="1">
              <a:solidFill>
                <a:schemeClr val="accent1"/>
              </a:solidFill>
              <a:highlight>
                <a:srgbClr val="FFF2CC"/>
              </a:highlight>
              <a:latin typeface="Montserrat"/>
              <a:ea typeface="Montserrat"/>
              <a:cs typeface="Montserrat"/>
              <a:sym typeface="Montserrat"/>
            </a:endParaRPr>
          </a:p>
          <a:p>
            <a:pPr marL="0" lvl="0" indent="0" algn="l" rtl="0">
              <a:spcBef>
                <a:spcPts val="0"/>
              </a:spcBef>
              <a:spcAft>
                <a:spcPts val="0"/>
              </a:spcAft>
              <a:buNone/>
            </a:pPr>
            <a:r>
              <a:rPr lang="en-US" sz="2100" b="1">
                <a:solidFill>
                  <a:schemeClr val="accent1"/>
                </a:solidFill>
                <a:highlight>
                  <a:srgbClr val="FFF2CC"/>
                </a:highlight>
                <a:latin typeface="Montserrat"/>
                <a:ea typeface="Montserrat"/>
                <a:cs typeface="Montserrat"/>
                <a:sym typeface="Montserrat"/>
              </a:rPr>
              <a:t>       You’ll need  time and space to have a wonderful shopping journey. </a:t>
            </a:r>
            <a:endParaRPr sz="1700" b="1">
              <a:solidFill>
                <a:schemeClr val="accent1"/>
              </a:solidFill>
              <a:highlight>
                <a:srgbClr val="FFF2CC"/>
              </a:highlight>
            </a:endParaRPr>
          </a:p>
        </p:txBody>
      </p:sp>
      <p:sp>
        <p:nvSpPr>
          <p:cNvPr id="114" name="Google Shape;114;p2"/>
          <p:cNvSpPr txBox="1"/>
          <p:nvPr/>
        </p:nvSpPr>
        <p:spPr>
          <a:xfrm>
            <a:off x="321850" y="3013850"/>
            <a:ext cx="12017400" cy="477000"/>
          </a:xfrm>
          <a:prstGeom prst="rect">
            <a:avLst/>
          </a:prstGeom>
          <a:noFill/>
          <a:ln>
            <a:noFill/>
          </a:ln>
        </p:spPr>
        <p:txBody>
          <a:bodyPr spcFirstLastPara="1" wrap="square" lIns="91425" tIns="91425" rIns="91425" bIns="91425" anchor="t" anchorCtr="0">
            <a:spAutoFit/>
          </a:bodyPr>
          <a:lstStyle/>
          <a:p>
            <a:pPr marL="0" lvl="0" indent="0" algn="l" rtl="0">
              <a:spcBef>
                <a:spcPts val="1000"/>
              </a:spcBef>
              <a:spcAft>
                <a:spcPts val="0"/>
              </a:spcAft>
              <a:buNone/>
            </a:pPr>
            <a:r>
              <a:rPr lang="en-US" sz="1900" b="1">
                <a:solidFill>
                  <a:srgbClr val="262626"/>
                </a:solidFill>
                <a:latin typeface="Montserrat"/>
                <a:ea typeface="Montserrat"/>
                <a:cs typeface="Montserrat"/>
                <a:sym typeface="Montserrat"/>
              </a:rPr>
              <a:t>But, Have you ever witnessed how much it takes for a parent to control their kids at stores ?</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mt="25000"/>
          </a:blip>
          <a:stretch>
            <a:fillRect/>
          </a:stretch>
        </a:blipFill>
        <a:effectLst/>
      </p:bgPr>
    </p:bg>
    <p:spTree>
      <p:nvGrpSpPr>
        <p:cNvPr id="1" name="Shape 118"/>
        <p:cNvGrpSpPr/>
        <p:nvPr/>
      </p:nvGrpSpPr>
      <p:grpSpPr>
        <a:xfrm>
          <a:off x="0" y="0"/>
          <a:ext cx="0" cy="0"/>
          <a:chOff x="0" y="0"/>
          <a:chExt cx="0" cy="0"/>
        </a:xfrm>
      </p:grpSpPr>
      <p:sp>
        <p:nvSpPr>
          <p:cNvPr id="119" name="Google Shape;119;p3"/>
          <p:cNvSpPr txBox="1">
            <a:spLocks noGrp="1"/>
          </p:cNvSpPr>
          <p:nvPr>
            <p:ph type="title"/>
          </p:nvPr>
        </p:nvSpPr>
        <p:spPr>
          <a:xfrm>
            <a:off x="2217100" y="244450"/>
            <a:ext cx="7444500" cy="1118400"/>
          </a:xfrm>
          <a:prstGeom prst="rect">
            <a:avLst/>
          </a:prstGeom>
          <a:solidFill>
            <a:srgbClr val="000000"/>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l" rtl="0">
              <a:lnSpc>
                <a:spcPct val="90000"/>
              </a:lnSpc>
              <a:spcBef>
                <a:spcPts val="0"/>
              </a:spcBef>
              <a:spcAft>
                <a:spcPts val="0"/>
              </a:spcAft>
              <a:buClr>
                <a:srgbClr val="262626"/>
              </a:buClr>
              <a:buSzPts val="2800"/>
              <a:buFont typeface="Gill Sans"/>
              <a:buNone/>
            </a:pPr>
            <a:r>
              <a:rPr lang="en-US" b="1">
                <a:solidFill>
                  <a:srgbClr val="FFFFFF"/>
                </a:solidFill>
              </a:rPr>
              <a:t>   TOGO CAN SOLVE PROBLEMS LIKE:</a:t>
            </a:r>
            <a:endParaRPr b="1">
              <a:solidFill>
                <a:srgbClr val="FFFFFF"/>
              </a:solidFill>
            </a:endParaRPr>
          </a:p>
        </p:txBody>
      </p:sp>
      <p:pic>
        <p:nvPicPr>
          <p:cNvPr id="120" name="Google Shape;120;p3"/>
          <p:cNvPicPr preferRelativeResize="0"/>
          <p:nvPr/>
        </p:nvPicPr>
        <p:blipFill rotWithShape="1">
          <a:blip r:embed="rId4">
            <a:alphaModFix/>
          </a:blip>
          <a:srcRect/>
          <a:stretch/>
        </p:blipFill>
        <p:spPr>
          <a:xfrm>
            <a:off x="11493053" y="109043"/>
            <a:ext cx="599246" cy="593205"/>
          </a:xfrm>
          <a:prstGeom prst="rect">
            <a:avLst/>
          </a:prstGeom>
          <a:noFill/>
          <a:ln>
            <a:noFill/>
          </a:ln>
        </p:spPr>
      </p:pic>
      <p:sp>
        <p:nvSpPr>
          <p:cNvPr id="121" name="Google Shape;121;p3"/>
          <p:cNvSpPr txBox="1"/>
          <p:nvPr/>
        </p:nvSpPr>
        <p:spPr>
          <a:xfrm>
            <a:off x="326178" y="1539950"/>
            <a:ext cx="2130600" cy="105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3600">
                <a:solidFill>
                  <a:srgbClr val="FFAB40"/>
                </a:solidFill>
                <a:highlight>
                  <a:srgbClr val="FFFFFF"/>
                </a:highlight>
                <a:latin typeface="Montserrat ExtraBold"/>
                <a:ea typeface="Montserrat ExtraBold"/>
                <a:cs typeface="Montserrat ExtraBold"/>
                <a:sym typeface="Montserrat ExtraBold"/>
              </a:rPr>
              <a:t>01</a:t>
            </a:r>
            <a:endParaRPr sz="3600">
              <a:solidFill>
                <a:srgbClr val="FFAB40"/>
              </a:solidFill>
              <a:highlight>
                <a:srgbClr val="FFFFFF"/>
              </a:highlight>
              <a:latin typeface="Montserrat ExtraBold"/>
              <a:ea typeface="Montserrat ExtraBold"/>
              <a:cs typeface="Montserrat ExtraBold"/>
              <a:sym typeface="Montserrat ExtraBold"/>
            </a:endParaRPr>
          </a:p>
        </p:txBody>
      </p:sp>
      <p:sp>
        <p:nvSpPr>
          <p:cNvPr id="122" name="Google Shape;122;p3"/>
          <p:cNvSpPr txBox="1"/>
          <p:nvPr/>
        </p:nvSpPr>
        <p:spPr>
          <a:xfrm>
            <a:off x="2946556" y="2674058"/>
            <a:ext cx="2130600" cy="800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a:latin typeface="Montserrat ExtraBold"/>
                <a:ea typeface="Montserrat ExtraBold"/>
                <a:cs typeface="Montserrat ExtraBold"/>
                <a:sym typeface="Montserrat ExtraBold"/>
              </a:rPr>
              <a:t>UNWANTED NOISE</a:t>
            </a:r>
            <a:endParaRPr sz="1800">
              <a:latin typeface="Montserrat ExtraBold"/>
              <a:ea typeface="Montserrat ExtraBold"/>
              <a:cs typeface="Montserrat ExtraBold"/>
              <a:sym typeface="Montserrat ExtraBold"/>
            </a:endParaRPr>
          </a:p>
        </p:txBody>
      </p:sp>
      <p:sp>
        <p:nvSpPr>
          <p:cNvPr id="123" name="Google Shape;123;p3"/>
          <p:cNvSpPr txBox="1"/>
          <p:nvPr/>
        </p:nvSpPr>
        <p:spPr>
          <a:xfrm>
            <a:off x="2892898" y="3549751"/>
            <a:ext cx="2130600" cy="180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a:solidFill>
                  <a:srgbClr val="FFFFFF"/>
                </a:solidFill>
                <a:latin typeface="Montserrat Medium"/>
                <a:ea typeface="Montserrat Medium"/>
                <a:cs typeface="Montserrat Medium"/>
                <a:sym typeface="Montserrat Medium"/>
              </a:rPr>
              <a:t> </a:t>
            </a:r>
            <a:r>
              <a:rPr lang="en-US" sz="1600">
                <a:latin typeface="Montserrat Medium"/>
                <a:ea typeface="Montserrat Medium"/>
                <a:cs typeface="Montserrat Medium"/>
                <a:sym typeface="Montserrat Medium"/>
              </a:rPr>
              <a:t>When children throw a tantrum and make noise. they not only affect the parents but also fellow shoppers who wish to shop at peace.</a:t>
            </a:r>
            <a:endParaRPr sz="1600">
              <a:latin typeface="Montserrat Medium"/>
              <a:ea typeface="Montserrat Medium"/>
              <a:cs typeface="Montserrat Medium"/>
              <a:sym typeface="Montserrat Medium"/>
            </a:endParaRPr>
          </a:p>
        </p:txBody>
      </p:sp>
      <p:sp>
        <p:nvSpPr>
          <p:cNvPr id="124" name="Google Shape;124;p3"/>
          <p:cNvSpPr txBox="1"/>
          <p:nvPr/>
        </p:nvSpPr>
        <p:spPr>
          <a:xfrm>
            <a:off x="5389279" y="2710553"/>
            <a:ext cx="2271300" cy="800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a:latin typeface="Montserrat ExtraBold"/>
                <a:ea typeface="Montserrat ExtraBold"/>
                <a:cs typeface="Montserrat ExtraBold"/>
                <a:sym typeface="Montserrat ExtraBold"/>
              </a:rPr>
              <a:t>PROPERTY DAMAGE</a:t>
            </a:r>
            <a:endParaRPr sz="1800">
              <a:latin typeface="Montserrat ExtraBold"/>
              <a:ea typeface="Montserrat ExtraBold"/>
              <a:cs typeface="Montserrat ExtraBold"/>
              <a:sym typeface="Montserrat ExtraBold"/>
            </a:endParaRPr>
          </a:p>
        </p:txBody>
      </p:sp>
      <p:sp>
        <p:nvSpPr>
          <p:cNvPr id="125" name="Google Shape;125;p3"/>
          <p:cNvSpPr txBox="1"/>
          <p:nvPr/>
        </p:nvSpPr>
        <p:spPr>
          <a:xfrm>
            <a:off x="5459628" y="3549751"/>
            <a:ext cx="2130600" cy="180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a:latin typeface="Montserrat Medium"/>
                <a:ea typeface="Montserrat Medium"/>
                <a:cs typeface="Montserrat Medium"/>
                <a:sym typeface="Montserrat Medium"/>
              </a:rPr>
              <a:t>Hyperactive, uncontrollable children can cause property damage if not properly attended by the parent at all times.</a:t>
            </a:r>
            <a:endParaRPr sz="1600">
              <a:latin typeface="Montserrat Medium"/>
              <a:ea typeface="Montserrat Medium"/>
              <a:cs typeface="Montserrat Medium"/>
              <a:sym typeface="Montserrat Medium"/>
            </a:endParaRPr>
          </a:p>
        </p:txBody>
      </p:sp>
      <p:sp>
        <p:nvSpPr>
          <p:cNvPr id="126" name="Google Shape;126;p3"/>
          <p:cNvSpPr txBox="1"/>
          <p:nvPr/>
        </p:nvSpPr>
        <p:spPr>
          <a:xfrm>
            <a:off x="185475" y="2772750"/>
            <a:ext cx="2271300" cy="800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a:latin typeface="Montserrat ExtraBold"/>
                <a:ea typeface="Montserrat ExtraBold"/>
                <a:cs typeface="Montserrat ExtraBold"/>
                <a:sym typeface="Montserrat ExtraBold"/>
              </a:rPr>
              <a:t>EMBARRASSING MOMENTS</a:t>
            </a:r>
            <a:endParaRPr sz="1800">
              <a:latin typeface="Montserrat ExtraBold"/>
              <a:ea typeface="Montserrat ExtraBold"/>
              <a:cs typeface="Montserrat ExtraBold"/>
              <a:sym typeface="Montserrat ExtraBold"/>
            </a:endParaRPr>
          </a:p>
        </p:txBody>
      </p:sp>
      <p:sp>
        <p:nvSpPr>
          <p:cNvPr id="127" name="Google Shape;127;p3"/>
          <p:cNvSpPr txBox="1"/>
          <p:nvPr/>
        </p:nvSpPr>
        <p:spPr>
          <a:xfrm>
            <a:off x="326175" y="3549751"/>
            <a:ext cx="2130600" cy="180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a:latin typeface="Montserrat Medium"/>
                <a:ea typeface="Montserrat Medium"/>
                <a:cs typeface="Montserrat Medium"/>
                <a:sym typeface="Montserrat Medium"/>
              </a:rPr>
              <a:t>Parents have to face embarrassing moments in stores while their kid throws a tantrum. This can possibly make parents double think about coming for in-store shopping</a:t>
            </a:r>
            <a:endParaRPr sz="1600">
              <a:latin typeface="Montserrat Medium"/>
              <a:ea typeface="Montserrat Medium"/>
              <a:cs typeface="Montserrat Medium"/>
              <a:sym typeface="Montserrat Medium"/>
            </a:endParaRPr>
          </a:p>
        </p:txBody>
      </p:sp>
      <p:sp>
        <p:nvSpPr>
          <p:cNvPr id="128" name="Google Shape;128;p3"/>
          <p:cNvSpPr txBox="1"/>
          <p:nvPr/>
        </p:nvSpPr>
        <p:spPr>
          <a:xfrm>
            <a:off x="2846558" y="1542773"/>
            <a:ext cx="2130600" cy="105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3600">
                <a:solidFill>
                  <a:srgbClr val="FFAB40"/>
                </a:solidFill>
                <a:highlight>
                  <a:srgbClr val="FFFFFF"/>
                </a:highlight>
                <a:latin typeface="Montserrat ExtraBold"/>
                <a:ea typeface="Montserrat ExtraBold"/>
                <a:cs typeface="Montserrat ExtraBold"/>
                <a:sym typeface="Montserrat ExtraBold"/>
              </a:rPr>
              <a:t>02</a:t>
            </a:r>
            <a:endParaRPr sz="3600">
              <a:solidFill>
                <a:srgbClr val="FFAB40"/>
              </a:solidFill>
              <a:highlight>
                <a:srgbClr val="FFFFFF"/>
              </a:highlight>
              <a:latin typeface="Montserrat ExtraBold"/>
              <a:ea typeface="Montserrat ExtraBold"/>
              <a:cs typeface="Montserrat ExtraBold"/>
              <a:sym typeface="Montserrat ExtraBold"/>
            </a:endParaRPr>
          </a:p>
        </p:txBody>
      </p:sp>
      <p:sp>
        <p:nvSpPr>
          <p:cNvPr id="129" name="Google Shape;129;p3"/>
          <p:cNvSpPr txBox="1"/>
          <p:nvPr/>
        </p:nvSpPr>
        <p:spPr>
          <a:xfrm>
            <a:off x="5459625" y="1539950"/>
            <a:ext cx="2130600" cy="105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3600">
                <a:solidFill>
                  <a:srgbClr val="FFAB40"/>
                </a:solidFill>
                <a:highlight>
                  <a:srgbClr val="FFFFFF"/>
                </a:highlight>
                <a:latin typeface="Montserrat ExtraBold"/>
                <a:ea typeface="Montserrat ExtraBold"/>
                <a:cs typeface="Montserrat ExtraBold"/>
                <a:sym typeface="Montserrat ExtraBold"/>
              </a:rPr>
              <a:t>03</a:t>
            </a:r>
            <a:endParaRPr sz="3600">
              <a:solidFill>
                <a:srgbClr val="FFAB40"/>
              </a:solidFill>
              <a:highlight>
                <a:srgbClr val="FFFFFF"/>
              </a:highlight>
              <a:latin typeface="Montserrat ExtraBold"/>
              <a:ea typeface="Montserrat ExtraBold"/>
              <a:cs typeface="Montserrat ExtraBold"/>
              <a:sym typeface="Montserrat ExtraBold"/>
            </a:endParaRPr>
          </a:p>
        </p:txBody>
      </p:sp>
      <p:cxnSp>
        <p:nvCxnSpPr>
          <p:cNvPr id="130" name="Google Shape;130;p3"/>
          <p:cNvCxnSpPr/>
          <p:nvPr/>
        </p:nvCxnSpPr>
        <p:spPr>
          <a:xfrm>
            <a:off x="1186786" y="2671465"/>
            <a:ext cx="408900" cy="0"/>
          </a:xfrm>
          <a:prstGeom prst="straightConnector1">
            <a:avLst/>
          </a:prstGeom>
          <a:noFill/>
          <a:ln w="9525" cap="flat" cmpd="sng">
            <a:solidFill>
              <a:srgbClr val="FFAB40"/>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31" name="Google Shape;131;p3"/>
          <p:cNvCxnSpPr/>
          <p:nvPr/>
        </p:nvCxnSpPr>
        <p:spPr>
          <a:xfrm>
            <a:off x="3753510" y="2671465"/>
            <a:ext cx="408900" cy="0"/>
          </a:xfrm>
          <a:prstGeom prst="straightConnector1">
            <a:avLst/>
          </a:prstGeom>
          <a:noFill/>
          <a:ln w="9525" cap="flat" cmpd="sng">
            <a:solidFill>
              <a:srgbClr val="FFAB40"/>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32" name="Google Shape;132;p3"/>
          <p:cNvCxnSpPr/>
          <p:nvPr/>
        </p:nvCxnSpPr>
        <p:spPr>
          <a:xfrm>
            <a:off x="6320233" y="2671465"/>
            <a:ext cx="408900" cy="0"/>
          </a:xfrm>
          <a:prstGeom prst="straightConnector1">
            <a:avLst/>
          </a:prstGeom>
          <a:noFill/>
          <a:ln w="9525" cap="flat" cmpd="sng">
            <a:solidFill>
              <a:srgbClr val="FFAB40"/>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33" name="Google Shape;133;p3"/>
          <p:cNvSpPr txBox="1"/>
          <p:nvPr/>
        </p:nvSpPr>
        <p:spPr>
          <a:xfrm>
            <a:off x="7664268" y="2480420"/>
            <a:ext cx="2130600" cy="800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a:latin typeface="Montserrat ExtraBold"/>
                <a:ea typeface="Montserrat ExtraBold"/>
                <a:cs typeface="Montserrat ExtraBold"/>
                <a:sym typeface="Montserrat ExtraBold"/>
              </a:rPr>
              <a:t>INJURIES</a:t>
            </a:r>
            <a:endParaRPr sz="1800">
              <a:latin typeface="Montserrat ExtraBold"/>
              <a:ea typeface="Montserrat ExtraBold"/>
              <a:cs typeface="Montserrat ExtraBold"/>
              <a:sym typeface="Montserrat ExtraBold"/>
            </a:endParaRPr>
          </a:p>
        </p:txBody>
      </p:sp>
      <p:sp>
        <p:nvSpPr>
          <p:cNvPr id="134" name="Google Shape;134;p3"/>
          <p:cNvSpPr txBox="1"/>
          <p:nvPr/>
        </p:nvSpPr>
        <p:spPr>
          <a:xfrm>
            <a:off x="7577348" y="3552576"/>
            <a:ext cx="2130600" cy="180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600" i="1">
                <a:latin typeface="Montserrat Medium"/>
                <a:ea typeface="Montserrat Medium"/>
                <a:cs typeface="Montserrat Medium"/>
                <a:sym typeface="Montserrat Medium"/>
              </a:rPr>
              <a:t>24,000 children are injured in shopping carts every year, an average of 66 per day. Over 70% of injuries result from kids falling from the shopping cart. </a:t>
            </a:r>
            <a:endParaRPr sz="1600" i="1">
              <a:latin typeface="Montserrat Medium"/>
              <a:ea typeface="Montserrat Medium"/>
              <a:cs typeface="Montserrat Medium"/>
              <a:sym typeface="Montserrat Medium"/>
            </a:endParaRPr>
          </a:p>
          <a:p>
            <a:pPr marL="0" lvl="0" indent="0" algn="ctr" rtl="0">
              <a:spcBef>
                <a:spcPts val="0"/>
              </a:spcBef>
              <a:spcAft>
                <a:spcPts val="0"/>
              </a:spcAft>
              <a:buNone/>
            </a:pPr>
            <a:r>
              <a:rPr lang="en-US" sz="1600">
                <a:solidFill>
                  <a:srgbClr val="FFFFFF"/>
                </a:solidFill>
                <a:latin typeface="Montserrat Medium"/>
                <a:ea typeface="Montserrat Medium"/>
                <a:cs typeface="Montserrat Medium"/>
                <a:sym typeface="Montserrat Medium"/>
              </a:rPr>
              <a:t> </a:t>
            </a:r>
            <a:endParaRPr sz="1600">
              <a:latin typeface="Montserrat Medium"/>
              <a:ea typeface="Montserrat Medium"/>
              <a:cs typeface="Montserrat Medium"/>
              <a:sym typeface="Montserrat Medium"/>
            </a:endParaRPr>
          </a:p>
        </p:txBody>
      </p:sp>
      <p:sp>
        <p:nvSpPr>
          <p:cNvPr id="135" name="Google Shape;135;p3"/>
          <p:cNvSpPr txBox="1"/>
          <p:nvPr/>
        </p:nvSpPr>
        <p:spPr>
          <a:xfrm>
            <a:off x="9868916" y="2401616"/>
            <a:ext cx="2271300" cy="800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1800">
                <a:latin typeface="Montserrat ExtraBold"/>
                <a:ea typeface="Montserrat ExtraBold"/>
                <a:cs typeface="Montserrat ExtraBold"/>
                <a:sym typeface="Montserrat ExtraBold"/>
              </a:rPr>
              <a:t>MISSING KIDS</a:t>
            </a:r>
            <a:endParaRPr sz="1800">
              <a:latin typeface="Montserrat ExtraBold"/>
              <a:ea typeface="Montserrat ExtraBold"/>
              <a:cs typeface="Montserrat ExtraBold"/>
              <a:sym typeface="Montserrat ExtraBold"/>
            </a:endParaRPr>
          </a:p>
        </p:txBody>
      </p:sp>
      <p:sp>
        <p:nvSpPr>
          <p:cNvPr id="136" name="Google Shape;136;p3"/>
          <p:cNvSpPr txBox="1"/>
          <p:nvPr/>
        </p:nvSpPr>
        <p:spPr>
          <a:xfrm>
            <a:off x="9761603" y="3533001"/>
            <a:ext cx="2130600" cy="180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700">
                <a:latin typeface="Montserrat Medium"/>
                <a:ea typeface="Montserrat Medium"/>
                <a:cs typeface="Montserrat Medium"/>
                <a:sym typeface="Montserrat Medium"/>
              </a:rPr>
              <a:t>Some parents are losing their children in shopping marts as kids tend to wander away .</a:t>
            </a:r>
            <a:endParaRPr sz="1700">
              <a:latin typeface="Montserrat Medium"/>
              <a:ea typeface="Montserrat Medium"/>
              <a:cs typeface="Montserrat Medium"/>
              <a:sym typeface="Montserrat Medium"/>
            </a:endParaRPr>
          </a:p>
          <a:p>
            <a:pPr marL="0" lvl="0" indent="0" algn="ctr" rtl="0">
              <a:spcBef>
                <a:spcPts val="0"/>
              </a:spcBef>
              <a:spcAft>
                <a:spcPts val="0"/>
              </a:spcAft>
              <a:buNone/>
            </a:pPr>
            <a:endParaRPr sz="1600">
              <a:latin typeface="Montserrat Medium"/>
              <a:ea typeface="Montserrat Medium"/>
              <a:cs typeface="Montserrat Medium"/>
              <a:sym typeface="Montserrat Medium"/>
            </a:endParaRPr>
          </a:p>
        </p:txBody>
      </p:sp>
      <p:sp>
        <p:nvSpPr>
          <p:cNvPr id="137" name="Google Shape;137;p3"/>
          <p:cNvSpPr txBox="1"/>
          <p:nvPr/>
        </p:nvSpPr>
        <p:spPr>
          <a:xfrm>
            <a:off x="7531008" y="1545598"/>
            <a:ext cx="2130600" cy="105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3600">
                <a:solidFill>
                  <a:srgbClr val="FFAB40"/>
                </a:solidFill>
                <a:highlight>
                  <a:srgbClr val="FFFFFF"/>
                </a:highlight>
                <a:latin typeface="Montserrat ExtraBold"/>
                <a:ea typeface="Montserrat ExtraBold"/>
                <a:cs typeface="Montserrat ExtraBold"/>
                <a:sym typeface="Montserrat ExtraBold"/>
              </a:rPr>
              <a:t>04</a:t>
            </a:r>
            <a:endParaRPr sz="3600">
              <a:solidFill>
                <a:srgbClr val="FFAB40"/>
              </a:solidFill>
              <a:highlight>
                <a:srgbClr val="FFFFFF"/>
              </a:highlight>
              <a:latin typeface="Montserrat ExtraBold"/>
              <a:ea typeface="Montserrat ExtraBold"/>
              <a:cs typeface="Montserrat ExtraBold"/>
              <a:sym typeface="Montserrat ExtraBold"/>
            </a:endParaRPr>
          </a:p>
        </p:txBody>
      </p:sp>
      <p:sp>
        <p:nvSpPr>
          <p:cNvPr id="138" name="Google Shape;138;p3"/>
          <p:cNvSpPr txBox="1"/>
          <p:nvPr/>
        </p:nvSpPr>
        <p:spPr>
          <a:xfrm>
            <a:off x="9761600" y="1523200"/>
            <a:ext cx="2130600" cy="105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3600">
                <a:solidFill>
                  <a:srgbClr val="FFAB40"/>
                </a:solidFill>
                <a:highlight>
                  <a:srgbClr val="FFFFFF"/>
                </a:highlight>
                <a:latin typeface="Montserrat ExtraBold"/>
                <a:ea typeface="Montserrat ExtraBold"/>
                <a:cs typeface="Montserrat ExtraBold"/>
                <a:sym typeface="Montserrat ExtraBold"/>
              </a:rPr>
              <a:t>05</a:t>
            </a:r>
            <a:endParaRPr sz="3600">
              <a:solidFill>
                <a:srgbClr val="FFAB40"/>
              </a:solidFill>
              <a:highlight>
                <a:srgbClr val="FFFFFF"/>
              </a:highlight>
              <a:latin typeface="Montserrat ExtraBold"/>
              <a:ea typeface="Montserrat ExtraBold"/>
              <a:cs typeface="Montserrat ExtraBold"/>
              <a:sym typeface="Montserrat ExtraBold"/>
            </a:endParaRPr>
          </a:p>
        </p:txBody>
      </p:sp>
      <p:cxnSp>
        <p:nvCxnSpPr>
          <p:cNvPr id="139" name="Google Shape;139;p3"/>
          <p:cNvCxnSpPr/>
          <p:nvPr/>
        </p:nvCxnSpPr>
        <p:spPr>
          <a:xfrm>
            <a:off x="8437960" y="2674290"/>
            <a:ext cx="408900" cy="0"/>
          </a:xfrm>
          <a:prstGeom prst="straightConnector1">
            <a:avLst/>
          </a:prstGeom>
          <a:noFill/>
          <a:ln w="9525" cap="flat" cmpd="sng">
            <a:solidFill>
              <a:srgbClr val="FFAB40"/>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40" name="Google Shape;140;p3"/>
          <p:cNvCxnSpPr/>
          <p:nvPr/>
        </p:nvCxnSpPr>
        <p:spPr>
          <a:xfrm>
            <a:off x="10622208" y="2654715"/>
            <a:ext cx="408900" cy="0"/>
          </a:xfrm>
          <a:prstGeom prst="straightConnector1">
            <a:avLst/>
          </a:prstGeom>
          <a:noFill/>
          <a:ln w="9525" cap="flat" cmpd="sng">
            <a:solidFill>
              <a:srgbClr val="FFAB40"/>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mt="16000"/>
          </a:blip>
          <a:stretch>
            <a:fillRect/>
          </a:stretch>
        </a:blipFill>
        <a:effectLst/>
      </p:bgPr>
    </p:bg>
    <p:spTree>
      <p:nvGrpSpPr>
        <p:cNvPr id="1" name="Shape 144"/>
        <p:cNvGrpSpPr/>
        <p:nvPr/>
      </p:nvGrpSpPr>
      <p:grpSpPr>
        <a:xfrm>
          <a:off x="0" y="0"/>
          <a:ext cx="0" cy="0"/>
          <a:chOff x="0" y="0"/>
          <a:chExt cx="0" cy="0"/>
        </a:xfrm>
      </p:grpSpPr>
      <p:sp>
        <p:nvSpPr>
          <p:cNvPr id="145" name="Google Shape;145;p4"/>
          <p:cNvSpPr txBox="1">
            <a:spLocks noGrp="1"/>
          </p:cNvSpPr>
          <p:nvPr>
            <p:ph type="title"/>
          </p:nvPr>
        </p:nvSpPr>
        <p:spPr>
          <a:xfrm>
            <a:off x="0" y="273650"/>
            <a:ext cx="6559800" cy="1107600"/>
          </a:xfrm>
          <a:prstGeom prst="rect">
            <a:avLst/>
          </a:prstGeom>
          <a:solidFill>
            <a:srgbClr val="000000"/>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fontScale="90000"/>
          </a:bodyPr>
          <a:lstStyle/>
          <a:p>
            <a:pPr marL="0" lvl="0" indent="0" algn="ctr" rtl="0">
              <a:lnSpc>
                <a:spcPct val="90000"/>
              </a:lnSpc>
              <a:spcBef>
                <a:spcPts val="0"/>
              </a:spcBef>
              <a:spcAft>
                <a:spcPts val="0"/>
              </a:spcAft>
              <a:buClr>
                <a:srgbClr val="262626"/>
              </a:buClr>
              <a:buSzPct val="100000"/>
              <a:buFont typeface="Gill Sans"/>
              <a:buNone/>
            </a:pPr>
            <a:r>
              <a:rPr lang="en-US" b="1">
                <a:solidFill>
                  <a:srgbClr val="FFFFFF"/>
                </a:solidFill>
                <a:latin typeface="Montserrat"/>
                <a:ea typeface="Montserrat"/>
                <a:cs typeface="Montserrat"/>
                <a:sym typeface="Montserrat"/>
              </a:rPr>
              <a:t>HOW DOES TOGO HELP </a:t>
            </a:r>
            <a:r>
              <a:rPr lang="en-US" b="1">
                <a:solidFill>
                  <a:srgbClr val="FF9900"/>
                </a:solidFill>
                <a:latin typeface="Montserrat"/>
                <a:ea typeface="Montserrat"/>
                <a:cs typeface="Montserrat"/>
                <a:sym typeface="Montserrat"/>
              </a:rPr>
              <a:t>WALMART</a:t>
            </a:r>
            <a:r>
              <a:rPr lang="en-US" b="1">
                <a:solidFill>
                  <a:srgbClr val="FFFFFF"/>
                </a:solidFill>
                <a:latin typeface="Montserrat"/>
                <a:ea typeface="Montserrat"/>
                <a:cs typeface="Montserrat"/>
                <a:sym typeface="Montserrat"/>
              </a:rPr>
              <a:t> ?</a:t>
            </a:r>
            <a:endParaRPr b="1">
              <a:solidFill>
                <a:srgbClr val="FFFFFF"/>
              </a:solidFill>
              <a:latin typeface="Montserrat"/>
              <a:ea typeface="Montserrat"/>
              <a:cs typeface="Montserrat"/>
              <a:sym typeface="Montserrat"/>
            </a:endParaRPr>
          </a:p>
        </p:txBody>
      </p:sp>
      <p:pic>
        <p:nvPicPr>
          <p:cNvPr id="146" name="Google Shape;146;p4"/>
          <p:cNvPicPr preferRelativeResize="0"/>
          <p:nvPr/>
        </p:nvPicPr>
        <p:blipFill rotWithShape="1">
          <a:blip r:embed="rId4">
            <a:alphaModFix/>
          </a:blip>
          <a:srcRect/>
          <a:stretch/>
        </p:blipFill>
        <p:spPr>
          <a:xfrm>
            <a:off x="11493053" y="109043"/>
            <a:ext cx="599246" cy="593205"/>
          </a:xfrm>
          <a:prstGeom prst="rect">
            <a:avLst/>
          </a:prstGeom>
          <a:noFill/>
          <a:ln>
            <a:noFill/>
          </a:ln>
        </p:spPr>
      </p:pic>
      <p:pic>
        <p:nvPicPr>
          <p:cNvPr id="147" name="Google Shape;147;p4"/>
          <p:cNvPicPr preferRelativeResize="0"/>
          <p:nvPr/>
        </p:nvPicPr>
        <p:blipFill>
          <a:blip r:embed="rId5">
            <a:alphaModFix/>
          </a:blip>
          <a:stretch>
            <a:fillRect/>
          </a:stretch>
        </p:blipFill>
        <p:spPr>
          <a:xfrm>
            <a:off x="6568075" y="3595700"/>
            <a:ext cx="5524226" cy="3039739"/>
          </a:xfrm>
          <a:prstGeom prst="rect">
            <a:avLst/>
          </a:prstGeom>
          <a:noFill/>
          <a:ln>
            <a:noFill/>
          </a:ln>
        </p:spPr>
      </p:pic>
      <p:pic>
        <p:nvPicPr>
          <p:cNvPr id="148" name="Google Shape;148;p4"/>
          <p:cNvPicPr preferRelativeResize="0"/>
          <p:nvPr/>
        </p:nvPicPr>
        <p:blipFill>
          <a:blip r:embed="rId6">
            <a:alphaModFix/>
          </a:blip>
          <a:stretch>
            <a:fillRect/>
          </a:stretch>
        </p:blipFill>
        <p:spPr>
          <a:xfrm>
            <a:off x="6568075" y="109051"/>
            <a:ext cx="5524222" cy="3310250"/>
          </a:xfrm>
          <a:prstGeom prst="rect">
            <a:avLst/>
          </a:prstGeom>
          <a:noFill/>
          <a:ln>
            <a:noFill/>
          </a:ln>
        </p:spPr>
      </p:pic>
      <p:sp>
        <p:nvSpPr>
          <p:cNvPr id="149" name="Google Shape;149;p4"/>
          <p:cNvSpPr txBox="1"/>
          <p:nvPr/>
        </p:nvSpPr>
        <p:spPr>
          <a:xfrm>
            <a:off x="230200" y="1472525"/>
            <a:ext cx="6004800" cy="2031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a:solidFill>
                  <a:srgbClr val="FFAB40"/>
                </a:solidFill>
                <a:highlight>
                  <a:schemeClr val="lt1"/>
                </a:highlight>
                <a:latin typeface="Montserrat ExtraBold"/>
                <a:ea typeface="Montserrat ExtraBold"/>
                <a:cs typeface="Montserrat ExtraBold"/>
                <a:sym typeface="Montserrat ExtraBold"/>
              </a:rPr>
              <a:t>From the graph we can derive that the maximum number of Walmart customers are Females, but in the category of Baby Boomers. The Gen X and Y category of customers is comparatively lower than our competitors which our are prime targets.</a:t>
            </a:r>
            <a:endParaRPr sz="1000">
              <a:highlight>
                <a:schemeClr val="lt1"/>
              </a:highlight>
            </a:endParaRPr>
          </a:p>
        </p:txBody>
      </p:sp>
      <p:sp>
        <p:nvSpPr>
          <p:cNvPr id="150" name="Google Shape;150;p4"/>
          <p:cNvSpPr txBox="1"/>
          <p:nvPr/>
        </p:nvSpPr>
        <p:spPr>
          <a:xfrm>
            <a:off x="277500" y="3419300"/>
            <a:ext cx="6004800" cy="569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500" b="1">
                <a:latin typeface="Montserrat ExtraBold"/>
                <a:ea typeface="Montserrat ExtraBold"/>
                <a:cs typeface="Montserrat ExtraBold"/>
                <a:sym typeface="Montserrat ExtraBold"/>
              </a:rPr>
              <a:t>So, we believe Togo can</a:t>
            </a:r>
            <a:endParaRPr sz="4500" b="1">
              <a:solidFill>
                <a:schemeClr val="lt1"/>
              </a:solidFill>
              <a:latin typeface="Montserrat ExtraBold"/>
              <a:ea typeface="Montserrat ExtraBold"/>
              <a:cs typeface="Montserrat ExtraBold"/>
              <a:sym typeface="Montserrat ExtraBold"/>
            </a:endParaRPr>
          </a:p>
        </p:txBody>
      </p:sp>
      <p:sp>
        <p:nvSpPr>
          <p:cNvPr id="151" name="Google Shape;151;p4"/>
          <p:cNvSpPr txBox="1"/>
          <p:nvPr/>
        </p:nvSpPr>
        <p:spPr>
          <a:xfrm>
            <a:off x="710800" y="3988700"/>
            <a:ext cx="5524200" cy="34890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Montserrat"/>
              <a:buChar char="●"/>
            </a:pPr>
            <a:r>
              <a:rPr lang="en-US" sz="1800">
                <a:latin typeface="Montserrat Medium"/>
                <a:ea typeface="Montserrat Medium"/>
                <a:cs typeface="Montserrat Medium"/>
                <a:sym typeface="Montserrat Medium"/>
              </a:rPr>
              <a:t>Create a Wonderful shopping experience for Kids and Parents, which in-turn increases the numbers of customers in our prime target category to shop at Walmart.</a:t>
            </a:r>
            <a:endParaRPr sz="1800">
              <a:latin typeface="Montserrat Medium"/>
              <a:ea typeface="Montserrat Medium"/>
              <a:cs typeface="Montserrat Medium"/>
              <a:sym typeface="Montserrat Medium"/>
            </a:endParaRPr>
          </a:p>
          <a:p>
            <a:pPr marL="457200" lvl="0" indent="-342900" algn="l" rtl="0">
              <a:spcBef>
                <a:spcPts val="0"/>
              </a:spcBef>
              <a:spcAft>
                <a:spcPts val="0"/>
              </a:spcAft>
              <a:buSzPts val="1800"/>
              <a:buFont typeface="Montserrat Medium"/>
              <a:buChar char="●"/>
            </a:pPr>
            <a:r>
              <a:rPr lang="en-US" sz="1800">
                <a:latin typeface="Montserrat Medium"/>
                <a:ea typeface="Montserrat Medium"/>
                <a:cs typeface="Montserrat Medium"/>
                <a:sym typeface="Montserrat Medium"/>
              </a:rPr>
              <a:t>The attractive features of Togo will excite customers to visit Walmart frequently.</a:t>
            </a:r>
            <a:endParaRPr sz="1800">
              <a:latin typeface="Montserrat Medium"/>
              <a:ea typeface="Montserrat Medium"/>
              <a:cs typeface="Montserrat Medium"/>
              <a:sym typeface="Montserrat Medium"/>
            </a:endParaRPr>
          </a:p>
          <a:p>
            <a:pPr marL="457200" lvl="0" indent="-342900" algn="l" rtl="0">
              <a:spcBef>
                <a:spcPts val="0"/>
              </a:spcBef>
              <a:spcAft>
                <a:spcPts val="0"/>
              </a:spcAft>
              <a:buSzPts val="1800"/>
              <a:buFont typeface="Montserrat Medium"/>
              <a:buChar char="●"/>
            </a:pPr>
            <a:r>
              <a:rPr lang="en-US" sz="1800">
                <a:solidFill>
                  <a:schemeClr val="dk1"/>
                </a:solidFill>
                <a:latin typeface="Montserrat Medium"/>
                <a:ea typeface="Montserrat Medium"/>
                <a:cs typeface="Montserrat Medium"/>
                <a:sym typeface="Montserrat Medium"/>
              </a:rPr>
              <a:t>This in-turn increases the Sales at Walmart.</a:t>
            </a:r>
            <a:endParaRPr sz="1800">
              <a:latin typeface="Montserrat Medium"/>
              <a:ea typeface="Montserrat Medium"/>
              <a:cs typeface="Montserrat Medium"/>
              <a:sym typeface="Montserrat Medium"/>
            </a:endParaRPr>
          </a:p>
          <a:p>
            <a:pPr marL="457200" lvl="0" indent="0" algn="l" rtl="0">
              <a:spcBef>
                <a:spcPts val="1000"/>
              </a:spcBef>
              <a:spcAft>
                <a:spcPts val="0"/>
              </a:spcAft>
              <a:buNone/>
            </a:pPr>
            <a:endParaRPr sz="1800">
              <a:latin typeface="Montserrat"/>
              <a:ea typeface="Montserrat"/>
              <a:cs typeface="Montserrat"/>
              <a:sym typeface="Montserrat"/>
            </a:endParaRPr>
          </a:p>
          <a:p>
            <a:pPr marL="457200" lvl="0" indent="0" algn="l" rtl="0">
              <a:spcBef>
                <a:spcPts val="1000"/>
              </a:spcBef>
              <a:spcAft>
                <a:spcPts val="1000"/>
              </a:spcAft>
              <a:buNone/>
            </a:pPr>
            <a:endParaRPr sz="18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mt="26000"/>
          </a:blip>
          <a:stretch>
            <a:fillRect/>
          </a:stretch>
        </a:blipFill>
        <a:effectLst/>
      </p:bgPr>
    </p:bg>
    <p:spTree>
      <p:nvGrpSpPr>
        <p:cNvPr id="1" name="Shape 155"/>
        <p:cNvGrpSpPr/>
        <p:nvPr/>
      </p:nvGrpSpPr>
      <p:grpSpPr>
        <a:xfrm>
          <a:off x="0" y="0"/>
          <a:ext cx="0" cy="0"/>
          <a:chOff x="0" y="0"/>
          <a:chExt cx="0" cy="0"/>
        </a:xfrm>
      </p:grpSpPr>
      <p:sp>
        <p:nvSpPr>
          <p:cNvPr id="156" name="Google Shape;156;p7"/>
          <p:cNvSpPr txBox="1">
            <a:spLocks noGrp="1"/>
          </p:cNvSpPr>
          <p:nvPr>
            <p:ph type="title"/>
          </p:nvPr>
        </p:nvSpPr>
        <p:spPr>
          <a:xfrm>
            <a:off x="2231111" y="420767"/>
            <a:ext cx="7729800" cy="1188600"/>
          </a:xfrm>
          <a:prstGeom prst="rect">
            <a:avLst/>
          </a:prstGeom>
          <a:solidFill>
            <a:srgbClr val="000000"/>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800"/>
              <a:buFont typeface="Gill Sans"/>
              <a:buNone/>
            </a:pPr>
            <a:r>
              <a:rPr lang="en-US" sz="2900" b="1">
                <a:solidFill>
                  <a:srgbClr val="FFFFFF"/>
                </a:solidFill>
                <a:latin typeface="Montserrat"/>
                <a:ea typeface="Montserrat"/>
                <a:cs typeface="Montserrat"/>
                <a:sym typeface="Montserrat"/>
              </a:rPr>
              <a:t>OUR SOLUTION- HOW IT WORKS?</a:t>
            </a:r>
            <a:endParaRPr sz="2900" b="1">
              <a:solidFill>
                <a:srgbClr val="FFFFFF"/>
              </a:solidFill>
              <a:latin typeface="Montserrat"/>
              <a:ea typeface="Montserrat"/>
              <a:cs typeface="Montserrat"/>
              <a:sym typeface="Montserrat"/>
            </a:endParaRPr>
          </a:p>
        </p:txBody>
      </p:sp>
      <p:pic>
        <p:nvPicPr>
          <p:cNvPr id="157" name="Google Shape;157;p7"/>
          <p:cNvPicPr preferRelativeResize="0"/>
          <p:nvPr/>
        </p:nvPicPr>
        <p:blipFill rotWithShape="1">
          <a:blip r:embed="rId4">
            <a:alphaModFix/>
          </a:blip>
          <a:srcRect/>
          <a:stretch/>
        </p:blipFill>
        <p:spPr>
          <a:xfrm>
            <a:off x="11493053" y="109043"/>
            <a:ext cx="599246" cy="593205"/>
          </a:xfrm>
          <a:prstGeom prst="rect">
            <a:avLst/>
          </a:prstGeom>
          <a:noFill/>
          <a:ln>
            <a:noFill/>
          </a:ln>
        </p:spPr>
      </p:pic>
      <p:sp>
        <p:nvSpPr>
          <p:cNvPr id="158" name="Google Shape;158;p7"/>
          <p:cNvSpPr txBox="1"/>
          <p:nvPr/>
        </p:nvSpPr>
        <p:spPr>
          <a:xfrm>
            <a:off x="4990935" y="3185828"/>
            <a:ext cx="2528400" cy="86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a:latin typeface="Montserrat ExtraBold"/>
                <a:ea typeface="Montserrat ExtraBold"/>
                <a:cs typeface="Montserrat ExtraBold"/>
                <a:sym typeface="Montserrat ExtraBold"/>
              </a:rPr>
              <a:t>TOY CAR </a:t>
            </a:r>
            <a:endParaRPr sz="1800">
              <a:latin typeface="Montserrat ExtraBold"/>
              <a:ea typeface="Montserrat ExtraBold"/>
              <a:cs typeface="Montserrat ExtraBold"/>
              <a:sym typeface="Montserrat ExtraBold"/>
            </a:endParaRPr>
          </a:p>
        </p:txBody>
      </p:sp>
      <p:sp>
        <p:nvSpPr>
          <p:cNvPr id="159" name="Google Shape;159;p7"/>
          <p:cNvSpPr txBox="1"/>
          <p:nvPr/>
        </p:nvSpPr>
        <p:spPr>
          <a:xfrm>
            <a:off x="4849772" y="4263400"/>
            <a:ext cx="3164400" cy="1955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latin typeface="Montserrat Medium"/>
                <a:ea typeface="Montserrat Medium"/>
                <a:cs typeface="Montserrat Medium"/>
                <a:sym typeface="Montserrat Medium"/>
              </a:rPr>
              <a:t>The Toy car contains </a:t>
            </a:r>
            <a:r>
              <a:rPr lang="en-US" sz="1800" b="1">
                <a:solidFill>
                  <a:srgbClr val="FF0000"/>
                </a:solidFill>
                <a:latin typeface="Montserrat"/>
                <a:ea typeface="Montserrat"/>
                <a:cs typeface="Montserrat"/>
                <a:sym typeface="Montserrat"/>
              </a:rPr>
              <a:t>RFID Reader</a:t>
            </a:r>
            <a:r>
              <a:rPr lang="en-US" sz="1800">
                <a:latin typeface="Montserrat Medium"/>
                <a:ea typeface="Montserrat Medium"/>
                <a:cs typeface="Montserrat Medium"/>
                <a:sym typeface="Montserrat Medium"/>
              </a:rPr>
              <a:t> and </a:t>
            </a:r>
            <a:r>
              <a:rPr lang="en-US" sz="1800" b="1">
                <a:solidFill>
                  <a:srgbClr val="FF0000"/>
                </a:solidFill>
                <a:latin typeface="Montserrat"/>
                <a:ea typeface="Montserrat"/>
                <a:cs typeface="Montserrat"/>
                <a:sym typeface="Montserrat"/>
              </a:rPr>
              <a:t>NodeMcu</a:t>
            </a:r>
            <a:r>
              <a:rPr lang="en-US" sz="1800">
                <a:latin typeface="Montserrat Medium"/>
                <a:ea typeface="Montserrat Medium"/>
                <a:cs typeface="Montserrat Medium"/>
                <a:sym typeface="Montserrat Medium"/>
              </a:rPr>
              <a:t> to read transmitted values for automatic motion of the car according to movement of wristband</a:t>
            </a:r>
            <a:endParaRPr sz="1800">
              <a:latin typeface="Montserrat Medium"/>
              <a:ea typeface="Montserrat Medium"/>
              <a:cs typeface="Montserrat Medium"/>
              <a:sym typeface="Montserrat Medium"/>
            </a:endParaRPr>
          </a:p>
        </p:txBody>
      </p:sp>
      <p:sp>
        <p:nvSpPr>
          <p:cNvPr id="160" name="Google Shape;160;p7"/>
          <p:cNvSpPr txBox="1"/>
          <p:nvPr/>
        </p:nvSpPr>
        <p:spPr>
          <a:xfrm>
            <a:off x="8602692" y="3118665"/>
            <a:ext cx="2528400" cy="86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1800">
                <a:latin typeface="Montserrat ExtraBold"/>
                <a:ea typeface="Montserrat ExtraBold"/>
                <a:cs typeface="Montserrat ExtraBold"/>
                <a:sym typeface="Montserrat ExtraBold"/>
              </a:rPr>
              <a:t>VR HEADSET</a:t>
            </a:r>
            <a:endParaRPr sz="1800">
              <a:latin typeface="Montserrat ExtraBold"/>
              <a:ea typeface="Montserrat ExtraBold"/>
              <a:cs typeface="Montserrat ExtraBold"/>
              <a:sym typeface="Montserrat ExtraBold"/>
            </a:endParaRPr>
          </a:p>
        </p:txBody>
      </p:sp>
      <p:sp>
        <p:nvSpPr>
          <p:cNvPr id="161" name="Google Shape;161;p7"/>
          <p:cNvSpPr txBox="1"/>
          <p:nvPr/>
        </p:nvSpPr>
        <p:spPr>
          <a:xfrm>
            <a:off x="8337867" y="4263410"/>
            <a:ext cx="2528400" cy="1955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700">
                <a:latin typeface="Montserrat Medium"/>
                <a:ea typeface="Montserrat Medium"/>
                <a:cs typeface="Montserrat Medium"/>
                <a:sym typeface="Montserrat Medium"/>
              </a:rPr>
              <a:t>The Vr Headset will contain a </a:t>
            </a:r>
            <a:r>
              <a:rPr lang="en-US" sz="1800" b="1">
                <a:solidFill>
                  <a:srgbClr val="FF0000"/>
                </a:solidFill>
                <a:latin typeface="Montserrat"/>
                <a:ea typeface="Montserrat"/>
                <a:cs typeface="Montserrat"/>
                <a:sym typeface="Montserrat"/>
              </a:rPr>
              <a:t>Virtual reality experience made in Unity</a:t>
            </a:r>
            <a:r>
              <a:rPr lang="en-US" sz="1700">
                <a:latin typeface="Montserrat Medium"/>
                <a:ea typeface="Montserrat Medium"/>
                <a:cs typeface="Montserrat Medium"/>
                <a:sym typeface="Montserrat Medium"/>
              </a:rPr>
              <a:t> that the children can enjoy and will keep them hooked to their seats.</a:t>
            </a:r>
            <a:endParaRPr sz="1700">
              <a:latin typeface="Montserrat Medium"/>
              <a:ea typeface="Montserrat Medium"/>
              <a:cs typeface="Montserrat Medium"/>
              <a:sym typeface="Montserrat Medium"/>
            </a:endParaRPr>
          </a:p>
        </p:txBody>
      </p:sp>
      <p:sp>
        <p:nvSpPr>
          <p:cNvPr id="162" name="Google Shape;162;p7"/>
          <p:cNvSpPr txBox="1"/>
          <p:nvPr/>
        </p:nvSpPr>
        <p:spPr>
          <a:xfrm>
            <a:off x="1785986" y="3394903"/>
            <a:ext cx="2528400" cy="86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a:latin typeface="Montserrat ExtraBold"/>
                <a:ea typeface="Montserrat ExtraBold"/>
                <a:cs typeface="Montserrat ExtraBold"/>
                <a:sym typeface="Montserrat ExtraBold"/>
              </a:rPr>
              <a:t>WRIST BAND WITH SENSOR </a:t>
            </a:r>
            <a:endParaRPr sz="1800">
              <a:latin typeface="Montserrat ExtraBold"/>
              <a:ea typeface="Montserrat ExtraBold"/>
              <a:cs typeface="Montserrat ExtraBold"/>
              <a:sym typeface="Montserrat ExtraBold"/>
            </a:endParaRPr>
          </a:p>
        </p:txBody>
      </p:sp>
      <p:sp>
        <p:nvSpPr>
          <p:cNvPr id="163" name="Google Shape;163;p7"/>
          <p:cNvSpPr txBox="1"/>
          <p:nvPr/>
        </p:nvSpPr>
        <p:spPr>
          <a:xfrm>
            <a:off x="1475375" y="4425975"/>
            <a:ext cx="3050700" cy="1955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900" b="1">
                <a:solidFill>
                  <a:srgbClr val="FF0000"/>
                </a:solidFill>
                <a:latin typeface="Montserrat"/>
                <a:ea typeface="Montserrat"/>
                <a:cs typeface="Montserrat"/>
                <a:sym typeface="Montserrat"/>
              </a:rPr>
              <a:t>Rc522 RFID Module</a:t>
            </a:r>
            <a:r>
              <a:rPr lang="en-US" sz="1900">
                <a:solidFill>
                  <a:srgbClr val="FF0000"/>
                </a:solidFill>
                <a:latin typeface="Montserrat Medium"/>
                <a:ea typeface="Montserrat Medium"/>
                <a:cs typeface="Montserrat Medium"/>
                <a:sym typeface="Montserrat Medium"/>
              </a:rPr>
              <a:t> , </a:t>
            </a:r>
            <a:r>
              <a:rPr lang="en-US" sz="1900" b="1">
                <a:solidFill>
                  <a:srgbClr val="FF0000"/>
                </a:solidFill>
                <a:latin typeface="Montserrat"/>
                <a:ea typeface="Montserrat"/>
                <a:cs typeface="Montserrat"/>
                <a:sym typeface="Montserrat"/>
              </a:rPr>
              <a:t>Imu Sensor</a:t>
            </a:r>
            <a:r>
              <a:rPr lang="en-US" sz="1900">
                <a:solidFill>
                  <a:srgbClr val="FF0000"/>
                </a:solidFill>
                <a:latin typeface="Montserrat Medium"/>
                <a:ea typeface="Montserrat Medium"/>
                <a:cs typeface="Montserrat Medium"/>
                <a:sym typeface="Montserrat Medium"/>
              </a:rPr>
              <a:t>  </a:t>
            </a:r>
            <a:r>
              <a:rPr lang="en-US" sz="1900">
                <a:latin typeface="Montserrat Medium"/>
                <a:ea typeface="Montserrat Medium"/>
                <a:cs typeface="Montserrat Medium"/>
                <a:sym typeface="Montserrat Medium"/>
              </a:rPr>
              <a:t>and </a:t>
            </a:r>
            <a:r>
              <a:rPr lang="en-US" sz="1900" b="1">
                <a:solidFill>
                  <a:srgbClr val="FF0000"/>
                </a:solidFill>
                <a:latin typeface="Montserrat"/>
                <a:ea typeface="Montserrat"/>
                <a:cs typeface="Montserrat"/>
                <a:sym typeface="Montserrat"/>
              </a:rPr>
              <a:t>NodeMcu</a:t>
            </a:r>
            <a:r>
              <a:rPr lang="en-US" sz="1900">
                <a:latin typeface="Montserrat Medium"/>
                <a:ea typeface="Montserrat Medium"/>
                <a:cs typeface="Montserrat Medium"/>
                <a:sym typeface="Montserrat Medium"/>
              </a:rPr>
              <a:t> be integrated with </a:t>
            </a:r>
            <a:r>
              <a:rPr lang="en-US" sz="1900" b="1">
                <a:solidFill>
                  <a:srgbClr val="FF0000"/>
                </a:solidFill>
                <a:latin typeface="Montserrat"/>
                <a:ea typeface="Montserrat"/>
                <a:cs typeface="Montserrat"/>
                <a:sym typeface="Montserrat"/>
              </a:rPr>
              <a:t>wristband</a:t>
            </a:r>
            <a:r>
              <a:rPr lang="en-US" sz="1900">
                <a:latin typeface="Montserrat Medium"/>
                <a:ea typeface="Montserrat Medium"/>
                <a:cs typeface="Montserrat Medium"/>
                <a:sym typeface="Montserrat Medium"/>
              </a:rPr>
              <a:t> to track the movement of the parent.</a:t>
            </a:r>
            <a:endParaRPr sz="1900">
              <a:solidFill>
                <a:srgbClr val="FFFFFF"/>
              </a:solidFill>
              <a:latin typeface="Montserrat"/>
              <a:ea typeface="Montserrat"/>
              <a:cs typeface="Montserrat"/>
              <a:sym typeface="Montserrat"/>
            </a:endParaRPr>
          </a:p>
        </p:txBody>
      </p:sp>
      <p:cxnSp>
        <p:nvCxnSpPr>
          <p:cNvPr id="164" name="Google Shape;164;p7"/>
          <p:cNvCxnSpPr/>
          <p:nvPr/>
        </p:nvCxnSpPr>
        <p:spPr>
          <a:xfrm>
            <a:off x="5929648" y="4050077"/>
            <a:ext cx="332700" cy="0"/>
          </a:xfrm>
          <a:prstGeom prst="straightConnector1">
            <a:avLst/>
          </a:prstGeom>
          <a:noFill/>
          <a:ln w="9525" cap="flat" cmpd="sng">
            <a:solidFill>
              <a:srgbClr val="FFAB40"/>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65" name="Google Shape;165;p7"/>
          <p:cNvCxnSpPr/>
          <p:nvPr/>
        </p:nvCxnSpPr>
        <p:spPr>
          <a:xfrm>
            <a:off x="9217476" y="4050077"/>
            <a:ext cx="332700" cy="0"/>
          </a:xfrm>
          <a:prstGeom prst="straightConnector1">
            <a:avLst/>
          </a:prstGeom>
          <a:noFill/>
          <a:ln w="9525" cap="flat" cmpd="sng">
            <a:solidFill>
              <a:srgbClr val="FFAB40"/>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66" name="Google Shape;166;p7"/>
          <p:cNvCxnSpPr/>
          <p:nvPr/>
        </p:nvCxnSpPr>
        <p:spPr>
          <a:xfrm>
            <a:off x="2883928" y="4324702"/>
            <a:ext cx="332700" cy="0"/>
          </a:xfrm>
          <a:prstGeom prst="straightConnector1">
            <a:avLst/>
          </a:prstGeom>
          <a:noFill/>
          <a:ln w="9525" cap="flat" cmpd="sng">
            <a:solidFill>
              <a:srgbClr val="FFAB40"/>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67" name="Google Shape;167;p7"/>
          <p:cNvSpPr/>
          <p:nvPr/>
        </p:nvSpPr>
        <p:spPr>
          <a:xfrm>
            <a:off x="2496725" y="2000500"/>
            <a:ext cx="1259400" cy="1394400"/>
          </a:xfrm>
          <a:prstGeom prst="ellipse">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5589879" y="2055300"/>
            <a:ext cx="1330500" cy="1394400"/>
          </a:xfrm>
          <a:prstGeom prst="ellipse">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8754125" y="2055300"/>
            <a:ext cx="1259400" cy="1394400"/>
          </a:xfrm>
          <a:prstGeom prst="ellipse">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0" name="Google Shape;170;p7"/>
          <p:cNvPicPr preferRelativeResize="0"/>
          <p:nvPr/>
        </p:nvPicPr>
        <p:blipFill rotWithShape="1">
          <a:blip r:embed="rId5">
            <a:alphaModFix/>
          </a:blip>
          <a:srcRect l="26796" t="14979" r="29738" b="39266"/>
          <a:stretch/>
        </p:blipFill>
        <p:spPr>
          <a:xfrm>
            <a:off x="2797675" y="2325025"/>
            <a:ext cx="657500" cy="745325"/>
          </a:xfrm>
          <a:prstGeom prst="rect">
            <a:avLst/>
          </a:prstGeom>
          <a:noFill/>
          <a:ln>
            <a:noFill/>
          </a:ln>
        </p:spPr>
      </p:pic>
      <p:pic>
        <p:nvPicPr>
          <p:cNvPr id="171" name="Google Shape;171;p7"/>
          <p:cNvPicPr preferRelativeResize="0"/>
          <p:nvPr/>
        </p:nvPicPr>
        <p:blipFill rotWithShape="1">
          <a:blip r:embed="rId6">
            <a:alphaModFix/>
          </a:blip>
          <a:srcRect b="24202"/>
          <a:stretch/>
        </p:blipFill>
        <p:spPr>
          <a:xfrm>
            <a:off x="5827200" y="2528225"/>
            <a:ext cx="855850" cy="448551"/>
          </a:xfrm>
          <a:prstGeom prst="rect">
            <a:avLst/>
          </a:prstGeom>
          <a:noFill/>
          <a:ln>
            <a:noFill/>
          </a:ln>
        </p:spPr>
      </p:pic>
      <p:pic>
        <p:nvPicPr>
          <p:cNvPr id="172" name="Google Shape;172;p7"/>
          <p:cNvPicPr preferRelativeResize="0"/>
          <p:nvPr/>
        </p:nvPicPr>
        <p:blipFill rotWithShape="1">
          <a:blip r:embed="rId7">
            <a:alphaModFix/>
          </a:blip>
          <a:srcRect l="24799" t="20877" r="24140" b="26416"/>
          <a:stretch/>
        </p:blipFill>
        <p:spPr>
          <a:xfrm>
            <a:off x="9055075" y="2386325"/>
            <a:ext cx="657500" cy="732336"/>
          </a:xfrm>
          <a:prstGeom prst="rect">
            <a:avLst/>
          </a:prstGeom>
          <a:noFill/>
          <a:ln>
            <a:noFill/>
          </a:ln>
        </p:spPr>
      </p:pic>
      <p:sp>
        <p:nvSpPr>
          <p:cNvPr id="173" name="Google Shape;173;p7"/>
          <p:cNvSpPr/>
          <p:nvPr/>
        </p:nvSpPr>
        <p:spPr>
          <a:xfrm>
            <a:off x="4053050" y="2611050"/>
            <a:ext cx="1052400" cy="354600"/>
          </a:xfrm>
          <a:prstGeom prst="rightArrow">
            <a:avLst>
              <a:gd name="adj1" fmla="val 50000"/>
              <a:gd name="adj2" fmla="val 50000"/>
            </a:avLst>
          </a:prstGeom>
          <a:solidFill>
            <a:schemeClr val="accent1"/>
          </a:soli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a:off x="7311050" y="2622150"/>
            <a:ext cx="1052400" cy="354600"/>
          </a:xfrm>
          <a:prstGeom prst="rightArrow">
            <a:avLst>
              <a:gd name="adj1" fmla="val 50000"/>
              <a:gd name="adj2" fmla="val 50000"/>
            </a:avLst>
          </a:prstGeom>
          <a:solidFill>
            <a:srgbClr val="FF9900"/>
          </a:soli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ogo project ‐ Made with Clipcham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4400" b="14747"/>
          <a:stretch/>
        </p:blipFill>
        <p:spPr>
          <a:xfrm>
            <a:off x="0" y="0"/>
            <a:ext cx="12192000" cy="6858000"/>
          </a:xfrm>
          <a:prstGeom prst="rect">
            <a:avLst/>
          </a:prstGeom>
        </p:spPr>
      </p:pic>
    </p:spTree>
    <p:extLst>
      <p:ext uri="{BB962C8B-B14F-4D97-AF65-F5344CB8AC3E}">
        <p14:creationId xmlns:p14="http://schemas.microsoft.com/office/powerpoint/2010/main" val="21077843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mt="25000"/>
          </a:blip>
          <a:stretch>
            <a:fillRect/>
          </a:stretch>
        </a:blipFill>
        <a:effectLst/>
      </p:bgPr>
    </p:bg>
    <p:spTree>
      <p:nvGrpSpPr>
        <p:cNvPr id="1" name="Shape 178"/>
        <p:cNvGrpSpPr/>
        <p:nvPr/>
      </p:nvGrpSpPr>
      <p:grpSpPr>
        <a:xfrm>
          <a:off x="0" y="0"/>
          <a:ext cx="0" cy="0"/>
          <a:chOff x="0" y="0"/>
          <a:chExt cx="0" cy="0"/>
        </a:xfrm>
      </p:grpSpPr>
      <p:sp>
        <p:nvSpPr>
          <p:cNvPr id="179" name="Google Shape;179;gcbed8a77ce_0_38"/>
          <p:cNvSpPr txBox="1">
            <a:spLocks noGrp="1"/>
          </p:cNvSpPr>
          <p:nvPr>
            <p:ph type="title"/>
          </p:nvPr>
        </p:nvSpPr>
        <p:spPr>
          <a:xfrm>
            <a:off x="2555575" y="4117925"/>
            <a:ext cx="6905400" cy="688800"/>
          </a:xfrm>
          <a:prstGeom prst="rect">
            <a:avLst/>
          </a:prstGeom>
          <a:solidFill>
            <a:srgbClr val="000000"/>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fontScale="90000"/>
          </a:bodyPr>
          <a:lstStyle/>
          <a:p>
            <a:pPr marL="0" lvl="0" indent="0" algn="l" rtl="0">
              <a:lnSpc>
                <a:spcPct val="90000"/>
              </a:lnSpc>
              <a:spcBef>
                <a:spcPts val="0"/>
              </a:spcBef>
              <a:spcAft>
                <a:spcPts val="0"/>
              </a:spcAft>
              <a:buClr>
                <a:srgbClr val="262626"/>
              </a:buClr>
              <a:buSzPct val="100000"/>
              <a:buFont typeface="Gill Sans"/>
              <a:buNone/>
            </a:pPr>
            <a:r>
              <a:rPr lang="en-US" b="1">
                <a:solidFill>
                  <a:srgbClr val="FFFFFF"/>
                </a:solidFill>
              </a:rPr>
              <a:t>   	VIRTUAL REALITY COMPONENTS</a:t>
            </a:r>
            <a:endParaRPr b="1">
              <a:solidFill>
                <a:srgbClr val="FFFFFF"/>
              </a:solidFill>
            </a:endParaRPr>
          </a:p>
        </p:txBody>
      </p:sp>
      <p:pic>
        <p:nvPicPr>
          <p:cNvPr id="180" name="Google Shape;180;gcbed8a77ce_0_38"/>
          <p:cNvPicPr preferRelativeResize="0"/>
          <p:nvPr/>
        </p:nvPicPr>
        <p:blipFill rotWithShape="1">
          <a:blip r:embed="rId4">
            <a:alphaModFix/>
          </a:blip>
          <a:srcRect/>
          <a:stretch/>
        </p:blipFill>
        <p:spPr>
          <a:xfrm>
            <a:off x="11493053" y="109043"/>
            <a:ext cx="599246" cy="593205"/>
          </a:xfrm>
          <a:prstGeom prst="rect">
            <a:avLst/>
          </a:prstGeom>
          <a:noFill/>
          <a:ln>
            <a:noFill/>
          </a:ln>
        </p:spPr>
      </p:pic>
      <p:pic>
        <p:nvPicPr>
          <p:cNvPr id="181" name="Google Shape;181;gcbed8a77ce_0_38"/>
          <p:cNvPicPr preferRelativeResize="0"/>
          <p:nvPr/>
        </p:nvPicPr>
        <p:blipFill rotWithShape="1">
          <a:blip r:embed="rId5">
            <a:alphaModFix/>
          </a:blip>
          <a:srcRect l="23493" t="30165" r="23258" b="29268"/>
          <a:stretch/>
        </p:blipFill>
        <p:spPr>
          <a:xfrm>
            <a:off x="234100" y="5132512"/>
            <a:ext cx="3119589" cy="1247825"/>
          </a:xfrm>
          <a:prstGeom prst="rect">
            <a:avLst/>
          </a:prstGeom>
          <a:noFill/>
          <a:ln>
            <a:noFill/>
          </a:ln>
        </p:spPr>
      </p:pic>
      <p:pic>
        <p:nvPicPr>
          <p:cNvPr id="182" name="Google Shape;182;gcbed8a77ce_0_38"/>
          <p:cNvPicPr preferRelativeResize="0"/>
          <p:nvPr/>
        </p:nvPicPr>
        <p:blipFill>
          <a:blip r:embed="rId6">
            <a:alphaModFix/>
          </a:blip>
          <a:stretch>
            <a:fillRect/>
          </a:stretch>
        </p:blipFill>
        <p:spPr>
          <a:xfrm>
            <a:off x="3551013" y="5162125"/>
            <a:ext cx="3901263" cy="1188600"/>
          </a:xfrm>
          <a:prstGeom prst="rect">
            <a:avLst/>
          </a:prstGeom>
          <a:noFill/>
          <a:ln>
            <a:noFill/>
          </a:ln>
        </p:spPr>
      </p:pic>
      <p:pic>
        <p:nvPicPr>
          <p:cNvPr id="183" name="Google Shape;183;gcbed8a77ce_0_38"/>
          <p:cNvPicPr preferRelativeResize="0"/>
          <p:nvPr/>
        </p:nvPicPr>
        <p:blipFill>
          <a:blip r:embed="rId7">
            <a:alphaModFix/>
          </a:blip>
          <a:stretch>
            <a:fillRect/>
          </a:stretch>
        </p:blipFill>
        <p:spPr>
          <a:xfrm>
            <a:off x="7895925" y="5102875"/>
            <a:ext cx="3597122" cy="1247850"/>
          </a:xfrm>
          <a:prstGeom prst="rect">
            <a:avLst/>
          </a:prstGeom>
          <a:noFill/>
          <a:ln>
            <a:noFill/>
          </a:ln>
        </p:spPr>
      </p:pic>
      <p:sp>
        <p:nvSpPr>
          <p:cNvPr id="184" name="Google Shape;184;gcbed8a77ce_0_38"/>
          <p:cNvSpPr txBox="1">
            <a:spLocks noGrp="1"/>
          </p:cNvSpPr>
          <p:nvPr>
            <p:ph type="title"/>
          </p:nvPr>
        </p:nvSpPr>
        <p:spPr>
          <a:xfrm>
            <a:off x="2731650" y="278700"/>
            <a:ext cx="6905400" cy="688800"/>
          </a:xfrm>
          <a:prstGeom prst="rect">
            <a:avLst/>
          </a:prstGeom>
          <a:solidFill>
            <a:srgbClr val="000000"/>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fontScale="90000"/>
          </a:bodyPr>
          <a:lstStyle/>
          <a:p>
            <a:pPr marL="0" lvl="0" indent="0" algn="l" rtl="0">
              <a:lnSpc>
                <a:spcPct val="90000"/>
              </a:lnSpc>
              <a:spcBef>
                <a:spcPts val="0"/>
              </a:spcBef>
              <a:spcAft>
                <a:spcPts val="0"/>
              </a:spcAft>
              <a:buClr>
                <a:srgbClr val="262626"/>
              </a:buClr>
              <a:buSzPct val="100000"/>
              <a:buFont typeface="Gill Sans"/>
              <a:buNone/>
            </a:pPr>
            <a:r>
              <a:rPr lang="en-US" b="1">
                <a:solidFill>
                  <a:srgbClr val="FFFFFF"/>
                </a:solidFill>
              </a:rPr>
              <a:t>   	     HARDWARE COMPONENTS</a:t>
            </a:r>
            <a:endParaRPr b="1">
              <a:solidFill>
                <a:srgbClr val="FFFFFF"/>
              </a:solidFill>
            </a:endParaRPr>
          </a:p>
        </p:txBody>
      </p:sp>
      <p:pic>
        <p:nvPicPr>
          <p:cNvPr id="185" name="Google Shape;185;gcbed8a77ce_0_38"/>
          <p:cNvPicPr preferRelativeResize="0"/>
          <p:nvPr/>
        </p:nvPicPr>
        <p:blipFill rotWithShape="1">
          <a:blip r:embed="rId8">
            <a:alphaModFix/>
          </a:blip>
          <a:srcRect l="6526" t="5102" r="11378" b="9149"/>
          <a:stretch/>
        </p:blipFill>
        <p:spPr>
          <a:xfrm>
            <a:off x="293325" y="1467438"/>
            <a:ext cx="5081274" cy="1989100"/>
          </a:xfrm>
          <a:prstGeom prst="rect">
            <a:avLst/>
          </a:prstGeom>
          <a:noFill/>
          <a:ln>
            <a:noFill/>
          </a:ln>
        </p:spPr>
      </p:pic>
      <p:pic>
        <p:nvPicPr>
          <p:cNvPr id="186" name="Google Shape;186;gcbed8a77ce_0_38"/>
          <p:cNvPicPr preferRelativeResize="0"/>
          <p:nvPr/>
        </p:nvPicPr>
        <p:blipFill>
          <a:blip r:embed="rId9">
            <a:alphaModFix/>
          </a:blip>
          <a:stretch>
            <a:fillRect/>
          </a:stretch>
        </p:blipFill>
        <p:spPr>
          <a:xfrm>
            <a:off x="6001825" y="1495125"/>
            <a:ext cx="1894100" cy="1933725"/>
          </a:xfrm>
          <a:prstGeom prst="rect">
            <a:avLst/>
          </a:prstGeom>
          <a:noFill/>
          <a:ln>
            <a:noFill/>
          </a:ln>
        </p:spPr>
      </p:pic>
      <p:pic>
        <p:nvPicPr>
          <p:cNvPr id="187" name="Google Shape;187;gcbed8a77ce_0_38"/>
          <p:cNvPicPr preferRelativeResize="0"/>
          <p:nvPr/>
        </p:nvPicPr>
        <p:blipFill>
          <a:blip r:embed="rId10">
            <a:alphaModFix/>
          </a:blip>
          <a:stretch>
            <a:fillRect/>
          </a:stretch>
        </p:blipFill>
        <p:spPr>
          <a:xfrm>
            <a:off x="8683463" y="1538038"/>
            <a:ext cx="2466975" cy="1847850"/>
          </a:xfrm>
          <a:prstGeom prst="rect">
            <a:avLst/>
          </a:prstGeom>
          <a:noFill/>
          <a:ln>
            <a:noFill/>
          </a:ln>
        </p:spPr>
      </p:pic>
      <p:sp>
        <p:nvSpPr>
          <p:cNvPr id="188" name="Google Shape;188;gcbed8a77ce_0_38"/>
          <p:cNvSpPr txBox="1"/>
          <p:nvPr/>
        </p:nvSpPr>
        <p:spPr>
          <a:xfrm>
            <a:off x="6137525" y="3573288"/>
            <a:ext cx="162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Gill Sans"/>
                <a:ea typeface="Gill Sans"/>
                <a:cs typeface="Gill Sans"/>
                <a:sym typeface="Gill Sans"/>
              </a:rPr>
              <a:t>IMU SENSOR</a:t>
            </a:r>
            <a:endParaRPr b="1">
              <a:latin typeface="Gill Sans"/>
              <a:ea typeface="Gill Sans"/>
              <a:cs typeface="Gill Sans"/>
              <a:sym typeface="Gill Sans"/>
            </a:endParaRPr>
          </a:p>
        </p:txBody>
      </p:sp>
      <p:sp>
        <p:nvSpPr>
          <p:cNvPr id="189" name="Google Shape;189;gcbed8a77ce_0_38"/>
          <p:cNvSpPr txBox="1"/>
          <p:nvPr/>
        </p:nvSpPr>
        <p:spPr>
          <a:xfrm>
            <a:off x="9058250" y="3551813"/>
            <a:ext cx="1836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Gill Sans"/>
                <a:ea typeface="Gill Sans"/>
                <a:cs typeface="Gill Sans"/>
                <a:sym typeface="Gill Sans"/>
              </a:rPr>
              <a:t>NODEMCU</a:t>
            </a:r>
            <a:endParaRPr b="1">
              <a:latin typeface="Gill Sans"/>
              <a:ea typeface="Gill Sans"/>
              <a:cs typeface="Gill Sans"/>
              <a:sym typeface="Gill Sans"/>
            </a:endParaRPr>
          </a:p>
        </p:txBody>
      </p:sp>
      <p:sp>
        <p:nvSpPr>
          <p:cNvPr id="190" name="Google Shape;190;gcbed8a77ce_0_38"/>
          <p:cNvSpPr txBox="1"/>
          <p:nvPr/>
        </p:nvSpPr>
        <p:spPr>
          <a:xfrm>
            <a:off x="8560800" y="6350725"/>
            <a:ext cx="271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b="1">
                <a:latin typeface="Gill Sans"/>
                <a:ea typeface="Gill Sans"/>
                <a:cs typeface="Gill Sans"/>
                <a:sym typeface="Gill Sans"/>
              </a:rPr>
              <a:t>GOOGLE CARDBOARD</a:t>
            </a:r>
            <a:endParaRPr b="1">
              <a:latin typeface="Gill Sans"/>
              <a:ea typeface="Gill Sans"/>
              <a:cs typeface="Gill Sans"/>
              <a:sym typeface="Gill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6"/>
          <p:cNvSpPr txBox="1">
            <a:spLocks noGrp="1"/>
          </p:cNvSpPr>
          <p:nvPr>
            <p:ph type="title"/>
          </p:nvPr>
        </p:nvSpPr>
        <p:spPr>
          <a:xfrm>
            <a:off x="2384850" y="305325"/>
            <a:ext cx="7272900" cy="1020300"/>
          </a:xfrm>
          <a:prstGeom prst="rect">
            <a:avLst/>
          </a:prstGeom>
          <a:solidFill>
            <a:srgbClr val="000000"/>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fontScale="90000"/>
          </a:bodyPr>
          <a:lstStyle/>
          <a:p>
            <a:pPr marL="0" lvl="0" indent="0" algn="ctr" rtl="0">
              <a:lnSpc>
                <a:spcPct val="90000"/>
              </a:lnSpc>
              <a:spcBef>
                <a:spcPts val="0"/>
              </a:spcBef>
              <a:spcAft>
                <a:spcPts val="0"/>
              </a:spcAft>
              <a:buClr>
                <a:srgbClr val="262626"/>
              </a:buClr>
              <a:buSzPct val="100000"/>
              <a:buFont typeface="Gill Sans"/>
              <a:buNone/>
            </a:pPr>
            <a:r>
              <a:rPr lang="en-US" b="1">
                <a:solidFill>
                  <a:srgbClr val="FFFFFF"/>
                </a:solidFill>
              </a:rPr>
              <a:t>COMPONENTS USED BY US FOR PROTOTYPE </a:t>
            </a:r>
            <a:endParaRPr b="1">
              <a:solidFill>
                <a:srgbClr val="FFFFFF"/>
              </a:solidFill>
            </a:endParaRPr>
          </a:p>
        </p:txBody>
      </p:sp>
      <p:pic>
        <p:nvPicPr>
          <p:cNvPr id="196" name="Google Shape;196;p6"/>
          <p:cNvPicPr preferRelativeResize="0"/>
          <p:nvPr/>
        </p:nvPicPr>
        <p:blipFill rotWithShape="1">
          <a:blip r:embed="rId3">
            <a:alphaModFix/>
          </a:blip>
          <a:srcRect/>
          <a:stretch/>
        </p:blipFill>
        <p:spPr>
          <a:xfrm>
            <a:off x="11493053" y="109043"/>
            <a:ext cx="599246" cy="593205"/>
          </a:xfrm>
          <a:prstGeom prst="rect">
            <a:avLst/>
          </a:prstGeom>
          <a:noFill/>
          <a:ln>
            <a:noFill/>
          </a:ln>
        </p:spPr>
      </p:pic>
      <p:pic>
        <p:nvPicPr>
          <p:cNvPr id="197" name="Google Shape;197;p6"/>
          <p:cNvPicPr preferRelativeResize="0"/>
          <p:nvPr/>
        </p:nvPicPr>
        <p:blipFill rotWithShape="1">
          <a:blip r:embed="rId4">
            <a:alphaModFix/>
          </a:blip>
          <a:srcRect l="16832" t="12732" r="11079"/>
          <a:stretch/>
        </p:blipFill>
        <p:spPr>
          <a:xfrm>
            <a:off x="707900" y="1734875"/>
            <a:ext cx="3411251" cy="3097351"/>
          </a:xfrm>
          <a:prstGeom prst="rect">
            <a:avLst/>
          </a:prstGeom>
          <a:noFill/>
          <a:ln>
            <a:noFill/>
          </a:ln>
        </p:spPr>
      </p:pic>
      <p:pic>
        <p:nvPicPr>
          <p:cNvPr id="198" name="Google Shape;198;p6"/>
          <p:cNvPicPr preferRelativeResize="0"/>
          <p:nvPr/>
        </p:nvPicPr>
        <p:blipFill>
          <a:blip r:embed="rId5">
            <a:alphaModFix/>
          </a:blip>
          <a:stretch>
            <a:fillRect/>
          </a:stretch>
        </p:blipFill>
        <p:spPr>
          <a:xfrm>
            <a:off x="8023213" y="1620625"/>
            <a:ext cx="3657175" cy="4808426"/>
          </a:xfrm>
          <a:prstGeom prst="rect">
            <a:avLst/>
          </a:prstGeom>
          <a:noFill/>
          <a:ln>
            <a:noFill/>
          </a:ln>
        </p:spPr>
      </p:pic>
      <p:cxnSp>
        <p:nvCxnSpPr>
          <p:cNvPr id="199" name="Google Shape;199;p6"/>
          <p:cNvCxnSpPr/>
          <p:nvPr/>
        </p:nvCxnSpPr>
        <p:spPr>
          <a:xfrm>
            <a:off x="1394800" y="3776350"/>
            <a:ext cx="0" cy="1563600"/>
          </a:xfrm>
          <a:prstGeom prst="straightConnector1">
            <a:avLst/>
          </a:prstGeom>
          <a:noFill/>
          <a:ln w="38100" cap="flat" cmpd="sng">
            <a:solidFill>
              <a:srgbClr val="FF0000"/>
            </a:solidFill>
            <a:prstDash val="solid"/>
            <a:round/>
            <a:headEnd type="none" w="med" len="med"/>
            <a:tailEnd type="triangle" w="med" len="med"/>
          </a:ln>
        </p:spPr>
      </p:cxnSp>
      <p:cxnSp>
        <p:nvCxnSpPr>
          <p:cNvPr id="200" name="Google Shape;200;p6"/>
          <p:cNvCxnSpPr/>
          <p:nvPr/>
        </p:nvCxnSpPr>
        <p:spPr>
          <a:xfrm>
            <a:off x="2395825" y="4155550"/>
            <a:ext cx="35400" cy="1184400"/>
          </a:xfrm>
          <a:prstGeom prst="straightConnector1">
            <a:avLst/>
          </a:prstGeom>
          <a:noFill/>
          <a:ln w="38100" cap="flat" cmpd="sng">
            <a:solidFill>
              <a:srgbClr val="FF0000"/>
            </a:solidFill>
            <a:prstDash val="solid"/>
            <a:round/>
            <a:headEnd type="none" w="med" len="med"/>
            <a:tailEnd type="triangle" w="med" len="med"/>
          </a:ln>
        </p:spPr>
      </p:cxnSp>
      <p:sp>
        <p:nvSpPr>
          <p:cNvPr id="201" name="Google Shape;201;p6"/>
          <p:cNvSpPr txBox="1"/>
          <p:nvPr/>
        </p:nvSpPr>
        <p:spPr>
          <a:xfrm>
            <a:off x="707900" y="5339950"/>
            <a:ext cx="15399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500">
                <a:latin typeface="Montserrat SemiBold"/>
                <a:ea typeface="Montserrat SemiBold"/>
                <a:cs typeface="Montserrat SemiBold"/>
                <a:sym typeface="Montserrat SemiBold"/>
              </a:rPr>
              <a:t>Rc522 RFID TAG</a:t>
            </a:r>
            <a:endParaRPr sz="1500">
              <a:latin typeface="Montserrat SemiBold"/>
              <a:ea typeface="Montserrat SemiBold"/>
              <a:cs typeface="Montserrat SemiBold"/>
              <a:sym typeface="Montserrat SemiBold"/>
            </a:endParaRPr>
          </a:p>
        </p:txBody>
      </p:sp>
      <p:sp>
        <p:nvSpPr>
          <p:cNvPr id="202" name="Google Shape;202;p6"/>
          <p:cNvSpPr txBox="1"/>
          <p:nvPr/>
        </p:nvSpPr>
        <p:spPr>
          <a:xfrm>
            <a:off x="2164725" y="5355400"/>
            <a:ext cx="12318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Montserrat SemiBold"/>
                <a:ea typeface="Montserrat SemiBold"/>
                <a:cs typeface="Montserrat SemiBold"/>
                <a:sym typeface="Montserrat SemiBold"/>
              </a:rPr>
              <a:t>RFID READER</a:t>
            </a:r>
            <a:endParaRPr>
              <a:latin typeface="Montserrat SemiBold"/>
              <a:ea typeface="Montserrat SemiBold"/>
              <a:cs typeface="Montserrat SemiBold"/>
              <a:sym typeface="Montserrat SemiBold"/>
            </a:endParaRPr>
          </a:p>
        </p:txBody>
      </p:sp>
      <p:sp>
        <p:nvSpPr>
          <p:cNvPr id="203" name="Google Shape;203;p6"/>
          <p:cNvSpPr/>
          <p:nvPr/>
        </p:nvSpPr>
        <p:spPr>
          <a:xfrm>
            <a:off x="4538488" y="2580025"/>
            <a:ext cx="3065400" cy="593100"/>
          </a:xfrm>
          <a:prstGeom prst="rightArrow">
            <a:avLst>
              <a:gd name="adj1" fmla="val 50000"/>
              <a:gd name="adj2" fmla="val 50000"/>
            </a:avLst>
          </a:prstGeom>
          <a:solidFill>
            <a:srgbClr val="FF0000"/>
          </a:soli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txBox="1"/>
          <p:nvPr/>
        </p:nvSpPr>
        <p:spPr>
          <a:xfrm>
            <a:off x="4563288" y="3381225"/>
            <a:ext cx="3065400" cy="1908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Montserrat"/>
                <a:ea typeface="Montserrat"/>
                <a:cs typeface="Montserrat"/>
                <a:sym typeface="Montserrat"/>
              </a:rPr>
              <a:t>We have used the RFID Tag and Reader and the imu sensor to locate the parent the signals are transmitted and received by the NodeMcU so the wheels of our car can move automatically move with our parent</a:t>
            </a:r>
            <a:endParaRPr b="1">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mt="25000"/>
          </a:blip>
          <a:stretch>
            <a:fillRect/>
          </a:stretch>
        </a:blipFill>
        <a:effectLst/>
      </p:bgPr>
    </p:bg>
    <p:spTree>
      <p:nvGrpSpPr>
        <p:cNvPr id="1" name="Shape 208"/>
        <p:cNvGrpSpPr/>
        <p:nvPr/>
      </p:nvGrpSpPr>
      <p:grpSpPr>
        <a:xfrm>
          <a:off x="0" y="0"/>
          <a:ext cx="0" cy="0"/>
          <a:chOff x="0" y="0"/>
          <a:chExt cx="0" cy="0"/>
        </a:xfrm>
      </p:grpSpPr>
      <p:sp>
        <p:nvSpPr>
          <p:cNvPr id="209" name="Google Shape;209;gcbed8a77ce_2_32"/>
          <p:cNvSpPr txBox="1">
            <a:spLocks noGrp="1"/>
          </p:cNvSpPr>
          <p:nvPr>
            <p:ph type="title"/>
          </p:nvPr>
        </p:nvSpPr>
        <p:spPr>
          <a:xfrm>
            <a:off x="4122775" y="228525"/>
            <a:ext cx="3490500" cy="811200"/>
          </a:xfrm>
          <a:prstGeom prst="rect">
            <a:avLst/>
          </a:prstGeom>
          <a:solidFill>
            <a:srgbClr val="000000"/>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l" rtl="0">
              <a:lnSpc>
                <a:spcPct val="90000"/>
              </a:lnSpc>
              <a:spcBef>
                <a:spcPts val="0"/>
              </a:spcBef>
              <a:spcAft>
                <a:spcPts val="0"/>
              </a:spcAft>
              <a:buClr>
                <a:srgbClr val="262626"/>
              </a:buClr>
              <a:buSzPts val="2800"/>
              <a:buFont typeface="Gill Sans"/>
              <a:buNone/>
            </a:pPr>
            <a:r>
              <a:rPr lang="en-US" b="1">
                <a:solidFill>
                  <a:srgbClr val="FFFFFF"/>
                </a:solidFill>
              </a:rPr>
              <a:t>VR DEMO SCENE</a:t>
            </a:r>
            <a:endParaRPr b="1">
              <a:solidFill>
                <a:srgbClr val="FFFFFF"/>
              </a:solidFill>
              <a:latin typeface="Montserrat"/>
              <a:ea typeface="Montserrat"/>
              <a:cs typeface="Montserrat"/>
              <a:sym typeface="Montserrat"/>
            </a:endParaRPr>
          </a:p>
        </p:txBody>
      </p:sp>
      <p:pic>
        <p:nvPicPr>
          <p:cNvPr id="210" name="Google Shape;210;gcbed8a77ce_2_32"/>
          <p:cNvPicPr preferRelativeResize="0"/>
          <p:nvPr/>
        </p:nvPicPr>
        <p:blipFill rotWithShape="1">
          <a:blip r:embed="rId4">
            <a:alphaModFix/>
          </a:blip>
          <a:srcRect/>
          <a:stretch/>
        </p:blipFill>
        <p:spPr>
          <a:xfrm>
            <a:off x="11493053" y="109043"/>
            <a:ext cx="599246" cy="593205"/>
          </a:xfrm>
          <a:prstGeom prst="rect">
            <a:avLst/>
          </a:prstGeom>
          <a:noFill/>
          <a:ln>
            <a:noFill/>
          </a:ln>
        </p:spPr>
      </p:pic>
      <p:sp>
        <p:nvSpPr>
          <p:cNvPr id="211" name="Google Shape;211;gcbed8a77ce_2_32"/>
          <p:cNvSpPr txBox="1"/>
          <p:nvPr/>
        </p:nvSpPr>
        <p:spPr>
          <a:xfrm>
            <a:off x="695975" y="5321288"/>
            <a:ext cx="10462500" cy="1477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100">
                <a:latin typeface="Montserrat ExtraBold"/>
                <a:ea typeface="Montserrat ExtraBold"/>
                <a:cs typeface="Montserrat ExtraBold"/>
                <a:sym typeface="Montserrat ExtraBold"/>
              </a:rPr>
              <a:t> We decided to take the kids into a virtual tour through the forest. Our scene contains different animals with sound effects. Kids can move around the scene and meet animals and also learn about them as the animals introduce themselves </a:t>
            </a:r>
            <a:endParaRPr sz="1700">
              <a:latin typeface="Montserrat ExtraBold"/>
              <a:ea typeface="Montserrat ExtraBold"/>
              <a:cs typeface="Montserrat ExtraBold"/>
              <a:sym typeface="Montserrat ExtraBold"/>
            </a:endParaRPr>
          </a:p>
        </p:txBody>
      </p:sp>
      <p:pic>
        <p:nvPicPr>
          <p:cNvPr id="212" name="Google Shape;212;gcbed8a77ce_2_32"/>
          <p:cNvPicPr preferRelativeResize="0"/>
          <p:nvPr/>
        </p:nvPicPr>
        <p:blipFill>
          <a:blip r:embed="rId5">
            <a:alphaModFix/>
          </a:blip>
          <a:stretch>
            <a:fillRect/>
          </a:stretch>
        </p:blipFill>
        <p:spPr>
          <a:xfrm>
            <a:off x="1920662" y="1187575"/>
            <a:ext cx="8107926" cy="4075050"/>
          </a:xfrm>
          <a:prstGeom prst="rect">
            <a:avLst/>
          </a:prstGeom>
          <a:noFill/>
          <a:ln>
            <a:noFill/>
          </a:ln>
        </p:spPr>
      </p:pic>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763</Words>
  <Application>Microsoft Office PowerPoint</Application>
  <PresentationFormat>Widescreen</PresentationFormat>
  <Paragraphs>78</Paragraphs>
  <Slides>12</Slides>
  <Notes>11</Notes>
  <HiddenSlides>0</HiddenSlides>
  <MMClips>1</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12</vt:i4>
      </vt:variant>
    </vt:vector>
  </HeadingPairs>
  <TitlesOfParts>
    <vt:vector size="21" baseType="lpstr">
      <vt:lpstr>Montserrat</vt:lpstr>
      <vt:lpstr>Gill Sans</vt:lpstr>
      <vt:lpstr>Arial</vt:lpstr>
      <vt:lpstr>Montserrat ExtraBold</vt:lpstr>
      <vt:lpstr>Calibri</vt:lpstr>
      <vt:lpstr>Montserrat Medium</vt:lpstr>
      <vt:lpstr>Montserrat SemiBold</vt:lpstr>
      <vt:lpstr>Parcel</vt:lpstr>
      <vt:lpstr>Parcel</vt:lpstr>
      <vt:lpstr>AUTOMATED VR CAR FOR KIDS </vt:lpstr>
      <vt:lpstr>  WHAT ARE WE TRYING TO ACHIEVE?</vt:lpstr>
      <vt:lpstr>   TOGO CAN SOLVE PROBLEMS LIKE:</vt:lpstr>
      <vt:lpstr>HOW DOES TOGO HELP WALMART ?</vt:lpstr>
      <vt:lpstr>OUR SOLUTION- HOW IT WORKS?</vt:lpstr>
      <vt:lpstr>PowerPoint Presentation</vt:lpstr>
      <vt:lpstr>    VIRTUAL REALITY COMPONENTS</vt:lpstr>
      <vt:lpstr>COMPONENTS USED BY US FOR PROTOTYPE </vt:lpstr>
      <vt:lpstr>VR DEMO SCENE</vt:lpstr>
      <vt:lpstr>              UNIQUE SELLING POINTS</vt:lpstr>
      <vt:lpstr>FUTURE ROADMAP</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VR CAR FOR KIDS </dc:title>
  <dc:creator>Windows User</dc:creator>
  <cp:lastModifiedBy>Windows User</cp:lastModifiedBy>
  <cp:revision>1</cp:revision>
  <dcterms:created xsi:type="dcterms:W3CDTF">2021-03-29T11:29:29Z</dcterms:created>
  <dcterms:modified xsi:type="dcterms:W3CDTF">2021-03-31T13:08:07Z</dcterms:modified>
</cp:coreProperties>
</file>